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commentAuthors.xml" ContentType="application/vnd.openxmlformats-officedocument.presentationml.commentAuthor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8" r:id="rId3"/>
    <p:sldId id="259" r:id="rId4"/>
    <p:sldId id="267" r:id="rId5"/>
    <p:sldId id="261" r:id="rId6"/>
    <p:sldId id="264" r:id="rId7"/>
    <p:sldId id="260" r:id="rId8"/>
    <p:sldId id="266" r:id="rId9"/>
    <p:sldId id="273" r:id="rId10"/>
    <p:sldId id="263" r:id="rId11"/>
    <p:sldId id="265" r:id="rId12"/>
    <p:sldId id="269" r:id="rId13"/>
    <p:sldId id="268" r:id="rId14"/>
    <p:sldId id="270" r:id="rId15"/>
    <p:sldId id="271" r:id="rId16"/>
    <p:sldId id="278" r:id="rId17"/>
    <p:sldId id="275" r:id="rId18"/>
    <p:sldId id="276" r:id="rId19"/>
    <p:sldId id="277" r:id="rId20"/>
  </p:sldIdLst>
  <p:sldSz cx="12192000" cy="6858000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van Cuzic" initials="IC" lastIdx="2" clrIdx="0">
    <p:extLst>
      <p:ext uri="{19B8F6BF-5375-455C-9EA6-DF929625EA0E}">
        <p15:presenceInfo xmlns:p15="http://schemas.microsoft.com/office/powerpoint/2012/main" xmlns="" userId="Ivan Cuzic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713" autoAdjust="0"/>
  </p:normalViewPr>
  <p:slideViewPr>
    <p:cSldViewPr>
      <p:cViewPr varScale="1">
        <p:scale>
          <a:sx n="115" d="100"/>
          <a:sy n="115" d="100"/>
        </p:scale>
        <p:origin x="-186" y="-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3935FAD-C8A1-479A-8104-077E9CAEBC49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BA5B5A0-BB5E-4B4D-A32F-D4AFF3557BCA}">
      <dgm:prSet custT="1"/>
      <dgm:spPr/>
      <dgm:t>
        <a:bodyPr/>
        <a:lstStyle/>
        <a:p>
          <a:r>
            <a:rPr lang="hr-HR" sz="2400" dirty="0"/>
            <a:t>Branimira naslijedio </a:t>
          </a:r>
          <a:r>
            <a:rPr lang="hr-HR" sz="2400" dirty="0" err="1"/>
            <a:t>Muncimir</a:t>
          </a:r>
          <a:r>
            <a:rPr lang="hr-HR" sz="2400" dirty="0"/>
            <a:t>, sin kneza Trpimira:</a:t>
          </a:r>
          <a:endParaRPr lang="en-US" sz="2400" dirty="0"/>
        </a:p>
      </dgm:t>
    </dgm:pt>
    <dgm:pt modelId="{B3A67B5C-D29E-41C0-A8DE-11E0B0CBA32E}" type="sibTrans" cxnId="{51C6B7CB-C564-4F77-B899-BA58C5A8D6EC}">
      <dgm:prSet/>
      <dgm:spPr/>
      <dgm:t>
        <a:bodyPr/>
        <a:lstStyle/>
        <a:p>
          <a:endParaRPr lang="en-US"/>
        </a:p>
      </dgm:t>
    </dgm:pt>
    <dgm:pt modelId="{786F693A-EBF0-4C38-8664-1C2DB4BD7B67}" type="parTrans" cxnId="{51C6B7CB-C564-4F77-B899-BA58C5A8D6EC}">
      <dgm:prSet/>
      <dgm:spPr/>
      <dgm:t>
        <a:bodyPr/>
        <a:lstStyle/>
        <a:p>
          <a:endParaRPr lang="en-US"/>
        </a:p>
      </dgm:t>
    </dgm:pt>
    <dgm:pt modelId="{65BF3D69-6701-48E8-9B76-5001C9466FE5}">
      <dgm:prSet custT="1"/>
      <dgm:spPr/>
      <dgm:t>
        <a:bodyPr/>
        <a:lstStyle/>
        <a:p>
          <a:r>
            <a:rPr lang="hr-HR" sz="2400" dirty="0"/>
            <a:t>- stolovao u </a:t>
          </a:r>
          <a:r>
            <a:rPr lang="hr-HR" sz="2400" dirty="0" err="1"/>
            <a:t>Bijaćima</a:t>
          </a:r>
          <a:r>
            <a:rPr lang="hr-HR" sz="2400" dirty="0"/>
            <a:t> kod Trogira</a:t>
          </a:r>
          <a:endParaRPr lang="en-US" sz="2400" dirty="0"/>
        </a:p>
      </dgm:t>
    </dgm:pt>
    <dgm:pt modelId="{A1C07FA5-AA79-4CA2-9C03-C24B90D659A9}" type="sibTrans" cxnId="{9E085055-3715-497F-B8A9-A6EFC6F4815A}">
      <dgm:prSet/>
      <dgm:spPr/>
      <dgm:t>
        <a:bodyPr/>
        <a:lstStyle/>
        <a:p>
          <a:endParaRPr lang="hr-HR"/>
        </a:p>
      </dgm:t>
    </dgm:pt>
    <dgm:pt modelId="{A475DE48-4BA4-4678-A4BC-FA64688C154A}" type="parTrans" cxnId="{9E085055-3715-497F-B8A9-A6EFC6F4815A}">
      <dgm:prSet/>
      <dgm:spPr/>
      <dgm:t>
        <a:bodyPr/>
        <a:lstStyle/>
        <a:p>
          <a:endParaRPr lang="hr-HR"/>
        </a:p>
      </dgm:t>
    </dgm:pt>
    <dgm:pt modelId="{B6E0E470-CD8A-4480-98E4-EAE66F778B8A}">
      <dgm:prSet custT="1"/>
      <dgm:spPr/>
      <dgm:t>
        <a:bodyPr/>
        <a:lstStyle/>
        <a:p>
          <a:r>
            <a:rPr lang="hr-HR" sz="2400" dirty="0"/>
            <a:t>- potvrdio sve očeve povlastice splitskoj crkvi</a:t>
          </a:r>
          <a:endParaRPr lang="en-US" sz="2400" dirty="0"/>
        </a:p>
      </dgm:t>
    </dgm:pt>
    <dgm:pt modelId="{8DFDA523-7E48-4BF1-8BC0-14B40B0A1EC0}" type="sibTrans" cxnId="{D386D99F-AD40-4C58-BB90-F4921EE0A929}">
      <dgm:prSet/>
      <dgm:spPr/>
      <dgm:t>
        <a:bodyPr/>
        <a:lstStyle/>
        <a:p>
          <a:endParaRPr lang="hr-HR"/>
        </a:p>
      </dgm:t>
    </dgm:pt>
    <dgm:pt modelId="{F6AAB05D-565E-40A6-83DD-D19E07A9E990}" type="parTrans" cxnId="{D386D99F-AD40-4C58-BB90-F4921EE0A929}">
      <dgm:prSet/>
      <dgm:spPr/>
      <dgm:t>
        <a:bodyPr/>
        <a:lstStyle/>
        <a:p>
          <a:endParaRPr lang="hr-HR"/>
        </a:p>
      </dgm:t>
    </dgm:pt>
    <dgm:pt modelId="{818D34EF-7BFC-498D-90CF-714253FAEA20}">
      <dgm:prSet custT="1"/>
      <dgm:spPr/>
      <dgm:t>
        <a:bodyPr/>
        <a:lstStyle/>
        <a:p>
          <a:r>
            <a:rPr lang="hr-HR" altLang="sr-Latn-RS" sz="2400" b="0" dirty="0">
              <a:latin typeface="+mn-lt"/>
            </a:rPr>
            <a:t>- ime sačuvano na kamenom natpisu </a:t>
          </a:r>
          <a:r>
            <a:rPr lang="hr-HR" altLang="sr-Latn-RS" sz="2400" b="0" dirty="0" smtClean="0">
              <a:latin typeface="+mn-lt"/>
            </a:rPr>
            <a:t>u </a:t>
          </a:r>
          <a:r>
            <a:rPr lang="hr-HR" altLang="sr-Latn-RS" sz="2400" b="0" dirty="0" err="1" smtClean="0">
              <a:latin typeface="+mn-lt"/>
            </a:rPr>
            <a:t>Uzdolju</a:t>
          </a:r>
          <a:r>
            <a:rPr lang="hr-HR" altLang="sr-Latn-RS" sz="2400" b="0" dirty="0" smtClean="0">
              <a:latin typeface="+mn-lt"/>
            </a:rPr>
            <a:t> </a:t>
          </a:r>
          <a:r>
            <a:rPr lang="hr-HR" altLang="sr-Latn-RS" sz="2400" b="0" dirty="0">
              <a:latin typeface="+mn-lt"/>
            </a:rPr>
            <a:t>kod Knina</a:t>
          </a:r>
          <a:endParaRPr lang="en-US" sz="2400" b="0" dirty="0">
            <a:latin typeface="+mn-lt"/>
          </a:endParaRPr>
        </a:p>
      </dgm:t>
    </dgm:pt>
    <dgm:pt modelId="{D2F76B97-90A5-43A2-8BB9-B22EDA079CA3}" type="parTrans" cxnId="{7BAF0837-42D2-4D31-9C24-D5CE7236999F}">
      <dgm:prSet/>
      <dgm:spPr/>
      <dgm:t>
        <a:bodyPr/>
        <a:lstStyle/>
        <a:p>
          <a:endParaRPr lang="hr-HR"/>
        </a:p>
      </dgm:t>
    </dgm:pt>
    <dgm:pt modelId="{A8C7FA57-114E-4A78-BA80-A939422A6AFA}" type="sibTrans" cxnId="{7BAF0837-42D2-4D31-9C24-D5CE7236999F}">
      <dgm:prSet/>
      <dgm:spPr/>
      <dgm:t>
        <a:bodyPr/>
        <a:lstStyle/>
        <a:p>
          <a:endParaRPr lang="hr-HR"/>
        </a:p>
      </dgm:t>
    </dgm:pt>
    <dgm:pt modelId="{A467A1F6-D185-4512-9ECE-CBCA9F0C7198}">
      <dgm:prSet custT="1"/>
      <dgm:spPr/>
      <dgm:t>
        <a:bodyPr/>
        <a:lstStyle/>
        <a:p>
          <a:r>
            <a:rPr lang="hr-HR" sz="2400" b="0" dirty="0">
              <a:latin typeface="+mn-lt"/>
            </a:rPr>
            <a:t>Slabljenje moći Bizanta i Franačke</a:t>
          </a:r>
          <a:endParaRPr lang="en-US" sz="2400" b="0" dirty="0">
            <a:latin typeface="+mn-lt"/>
          </a:endParaRPr>
        </a:p>
      </dgm:t>
    </dgm:pt>
    <dgm:pt modelId="{DAE4784D-7E24-4D40-80CF-957A1E122354}" type="parTrans" cxnId="{54823760-C294-4713-AF0F-C64F9599361D}">
      <dgm:prSet/>
      <dgm:spPr/>
      <dgm:t>
        <a:bodyPr/>
        <a:lstStyle/>
        <a:p>
          <a:endParaRPr lang="hr-HR"/>
        </a:p>
      </dgm:t>
    </dgm:pt>
    <dgm:pt modelId="{4F25186E-7E8F-4F2B-8953-317890984C68}" type="sibTrans" cxnId="{54823760-C294-4713-AF0F-C64F9599361D}">
      <dgm:prSet/>
      <dgm:spPr/>
      <dgm:t>
        <a:bodyPr/>
        <a:lstStyle/>
        <a:p>
          <a:endParaRPr lang="hr-HR"/>
        </a:p>
      </dgm:t>
    </dgm:pt>
    <dgm:pt modelId="{027B017F-340E-4B8F-92A4-59B52318802A}">
      <dgm:prSet custT="1"/>
      <dgm:spPr/>
      <dgm:t>
        <a:bodyPr/>
        <a:lstStyle/>
        <a:p>
          <a:r>
            <a:rPr lang="hr-HR" sz="2400" b="0" dirty="0">
              <a:latin typeface="+mn-lt"/>
            </a:rPr>
            <a:t>Nastanak Mađarske i Bugarske</a:t>
          </a:r>
          <a:endParaRPr lang="en-US" sz="2400" b="0" dirty="0">
            <a:latin typeface="+mn-lt"/>
          </a:endParaRPr>
        </a:p>
      </dgm:t>
    </dgm:pt>
    <dgm:pt modelId="{659A1F40-5EAE-492B-A0F9-257DC3D0D1A0}" type="parTrans" cxnId="{A602C77D-12D4-45AB-B8CD-E1E0F8858032}">
      <dgm:prSet/>
      <dgm:spPr/>
      <dgm:t>
        <a:bodyPr/>
        <a:lstStyle/>
        <a:p>
          <a:endParaRPr lang="hr-HR"/>
        </a:p>
      </dgm:t>
    </dgm:pt>
    <dgm:pt modelId="{8D3148CB-A92A-48F2-932F-7EFF3A9E6FC6}" type="sibTrans" cxnId="{A602C77D-12D4-45AB-B8CD-E1E0F8858032}">
      <dgm:prSet/>
      <dgm:spPr/>
      <dgm:t>
        <a:bodyPr/>
        <a:lstStyle/>
        <a:p>
          <a:endParaRPr lang="hr-HR"/>
        </a:p>
      </dgm:t>
    </dgm:pt>
    <dgm:pt modelId="{9C516135-7640-4F39-A8FA-DBAC3CC3F3C9}">
      <dgm:prSet custT="1"/>
      <dgm:spPr/>
      <dgm:t>
        <a:bodyPr/>
        <a:lstStyle/>
        <a:p>
          <a:r>
            <a:rPr lang="hr-HR" sz="2400" b="0" dirty="0" err="1">
              <a:latin typeface="+mn-lt"/>
            </a:rPr>
            <a:t>Muncimira</a:t>
          </a:r>
          <a:r>
            <a:rPr lang="hr-HR" sz="2400" b="0" dirty="0">
              <a:latin typeface="+mn-lt"/>
            </a:rPr>
            <a:t> naslijedio njegov sin Tomislav</a:t>
          </a:r>
          <a:endParaRPr lang="en-US" sz="2400" b="0" dirty="0">
            <a:latin typeface="+mn-lt"/>
          </a:endParaRPr>
        </a:p>
      </dgm:t>
    </dgm:pt>
    <dgm:pt modelId="{D01AE517-BF3C-415F-ACB4-C5818A4911A2}" type="parTrans" cxnId="{9913E066-055A-4224-827C-CF5425F92211}">
      <dgm:prSet/>
      <dgm:spPr/>
      <dgm:t>
        <a:bodyPr/>
        <a:lstStyle/>
        <a:p>
          <a:endParaRPr lang="hr-HR"/>
        </a:p>
      </dgm:t>
    </dgm:pt>
    <dgm:pt modelId="{85030B03-0477-40F0-80F4-D64BDE862779}" type="sibTrans" cxnId="{9913E066-055A-4224-827C-CF5425F92211}">
      <dgm:prSet/>
      <dgm:spPr/>
      <dgm:t>
        <a:bodyPr/>
        <a:lstStyle/>
        <a:p>
          <a:endParaRPr lang="hr-HR"/>
        </a:p>
      </dgm:t>
    </dgm:pt>
    <dgm:pt modelId="{0E522338-E12E-4374-BF15-1737B78C4C2A}" type="pres">
      <dgm:prSet presAssocID="{73935FAD-C8A1-479A-8104-077E9CAEBC4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D0AE0EB3-5C4C-4FF5-8699-382AA2194872}" type="pres">
      <dgm:prSet presAssocID="{4BA5B5A0-BB5E-4B4D-A32F-D4AFF3557BCA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344402E-AF72-4D67-A741-43495C4C55F6}" type="pres">
      <dgm:prSet presAssocID="{B3A67B5C-D29E-41C0-A8DE-11E0B0CBA32E}" presName="spacer" presStyleCnt="0"/>
      <dgm:spPr/>
    </dgm:pt>
    <dgm:pt modelId="{64EB3B44-5449-421F-9489-A8C42278B59C}" type="pres">
      <dgm:prSet presAssocID="{65BF3D69-6701-48E8-9B76-5001C9466FE5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71BBD4B-6F76-4CA3-83E6-87D99A7ADA48}" type="pres">
      <dgm:prSet presAssocID="{A1C07FA5-AA79-4CA2-9C03-C24B90D659A9}" presName="spacer" presStyleCnt="0"/>
      <dgm:spPr/>
    </dgm:pt>
    <dgm:pt modelId="{DBB6E29E-A484-4261-B0B4-C76EBF0B213C}" type="pres">
      <dgm:prSet presAssocID="{B6E0E470-CD8A-4480-98E4-EAE66F778B8A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F05D86A-7C1F-4BA1-9C21-F88DD09F6E77}" type="pres">
      <dgm:prSet presAssocID="{8DFDA523-7E48-4BF1-8BC0-14B40B0A1EC0}" presName="spacer" presStyleCnt="0"/>
      <dgm:spPr/>
    </dgm:pt>
    <dgm:pt modelId="{EC9383CB-51AC-45EF-8147-40C6DF0E60B2}" type="pres">
      <dgm:prSet presAssocID="{818D34EF-7BFC-498D-90CF-714253FAEA20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252CFC9-8262-4DAE-89C2-E1604FAB6E50}" type="pres">
      <dgm:prSet presAssocID="{A8C7FA57-114E-4A78-BA80-A939422A6AFA}" presName="spacer" presStyleCnt="0"/>
      <dgm:spPr/>
    </dgm:pt>
    <dgm:pt modelId="{8A3A555B-2DA6-4E70-BCB8-E28F2FBEF305}" type="pres">
      <dgm:prSet presAssocID="{A467A1F6-D185-4512-9ECE-CBCA9F0C7198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8F6B30C-0684-4ABD-87B0-858DA16C0CF9}" type="pres">
      <dgm:prSet presAssocID="{4F25186E-7E8F-4F2B-8953-317890984C68}" presName="spacer" presStyleCnt="0"/>
      <dgm:spPr/>
    </dgm:pt>
    <dgm:pt modelId="{E3C6EB9A-EC2D-4F86-B392-3817DC12ED1E}" type="pres">
      <dgm:prSet presAssocID="{027B017F-340E-4B8F-92A4-59B52318802A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E0B1226-4B65-4D64-B44B-A3332AD1E776}" type="pres">
      <dgm:prSet presAssocID="{8D3148CB-A92A-48F2-932F-7EFF3A9E6FC6}" presName="spacer" presStyleCnt="0"/>
      <dgm:spPr/>
    </dgm:pt>
    <dgm:pt modelId="{DA2423A9-B132-40EE-9A27-62FB7FBCB755}" type="pres">
      <dgm:prSet presAssocID="{9C516135-7640-4F39-A8FA-DBAC3CC3F3C9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337F92C3-37D0-4DC8-8904-7F70002FE9AC}" type="presOf" srcId="{818D34EF-7BFC-498D-90CF-714253FAEA20}" destId="{EC9383CB-51AC-45EF-8147-40C6DF0E60B2}" srcOrd="0" destOrd="0" presId="urn:microsoft.com/office/officeart/2005/8/layout/vList2"/>
    <dgm:cxn modelId="{51C6B7CB-C564-4F77-B899-BA58C5A8D6EC}" srcId="{73935FAD-C8A1-479A-8104-077E9CAEBC49}" destId="{4BA5B5A0-BB5E-4B4D-A32F-D4AFF3557BCA}" srcOrd="0" destOrd="0" parTransId="{786F693A-EBF0-4C38-8664-1C2DB4BD7B67}" sibTransId="{B3A67B5C-D29E-41C0-A8DE-11E0B0CBA32E}"/>
    <dgm:cxn modelId="{AB5B992E-C63F-4B29-84A5-D59950FD64BF}" type="presOf" srcId="{65BF3D69-6701-48E8-9B76-5001C9466FE5}" destId="{64EB3B44-5449-421F-9489-A8C42278B59C}" srcOrd="0" destOrd="0" presId="urn:microsoft.com/office/officeart/2005/8/layout/vList2"/>
    <dgm:cxn modelId="{7BAF0837-42D2-4D31-9C24-D5CE7236999F}" srcId="{73935FAD-C8A1-479A-8104-077E9CAEBC49}" destId="{818D34EF-7BFC-498D-90CF-714253FAEA20}" srcOrd="3" destOrd="0" parTransId="{D2F76B97-90A5-43A2-8BB9-B22EDA079CA3}" sibTransId="{A8C7FA57-114E-4A78-BA80-A939422A6AFA}"/>
    <dgm:cxn modelId="{9913E066-055A-4224-827C-CF5425F92211}" srcId="{73935FAD-C8A1-479A-8104-077E9CAEBC49}" destId="{9C516135-7640-4F39-A8FA-DBAC3CC3F3C9}" srcOrd="6" destOrd="0" parTransId="{D01AE517-BF3C-415F-ACB4-C5818A4911A2}" sibTransId="{85030B03-0477-40F0-80F4-D64BDE862779}"/>
    <dgm:cxn modelId="{3DFA3C52-908C-4467-B087-3B758F0D570A}" type="presOf" srcId="{A467A1F6-D185-4512-9ECE-CBCA9F0C7198}" destId="{8A3A555B-2DA6-4E70-BCB8-E28F2FBEF305}" srcOrd="0" destOrd="0" presId="urn:microsoft.com/office/officeart/2005/8/layout/vList2"/>
    <dgm:cxn modelId="{A602C77D-12D4-45AB-B8CD-E1E0F8858032}" srcId="{73935FAD-C8A1-479A-8104-077E9CAEBC49}" destId="{027B017F-340E-4B8F-92A4-59B52318802A}" srcOrd="5" destOrd="0" parTransId="{659A1F40-5EAE-492B-A0F9-257DC3D0D1A0}" sibTransId="{8D3148CB-A92A-48F2-932F-7EFF3A9E6FC6}"/>
    <dgm:cxn modelId="{F493F3AD-B9CE-4F60-8F00-34F8874E5372}" type="presOf" srcId="{73935FAD-C8A1-479A-8104-077E9CAEBC49}" destId="{0E522338-E12E-4374-BF15-1737B78C4C2A}" srcOrd="0" destOrd="0" presId="urn:microsoft.com/office/officeart/2005/8/layout/vList2"/>
    <dgm:cxn modelId="{49D6DFC4-A8B6-439A-997C-CEDC42A197C3}" type="presOf" srcId="{B6E0E470-CD8A-4480-98E4-EAE66F778B8A}" destId="{DBB6E29E-A484-4261-B0B4-C76EBF0B213C}" srcOrd="0" destOrd="0" presId="urn:microsoft.com/office/officeart/2005/8/layout/vList2"/>
    <dgm:cxn modelId="{71A8B542-15B2-4C3B-9180-1065C41E95CD}" type="presOf" srcId="{9C516135-7640-4F39-A8FA-DBAC3CC3F3C9}" destId="{DA2423A9-B132-40EE-9A27-62FB7FBCB755}" srcOrd="0" destOrd="0" presId="urn:microsoft.com/office/officeart/2005/8/layout/vList2"/>
    <dgm:cxn modelId="{54823760-C294-4713-AF0F-C64F9599361D}" srcId="{73935FAD-C8A1-479A-8104-077E9CAEBC49}" destId="{A467A1F6-D185-4512-9ECE-CBCA9F0C7198}" srcOrd="4" destOrd="0" parTransId="{DAE4784D-7E24-4D40-80CF-957A1E122354}" sibTransId="{4F25186E-7E8F-4F2B-8953-317890984C68}"/>
    <dgm:cxn modelId="{AC3A22EC-9648-442A-A46C-6B251902E55D}" type="presOf" srcId="{4BA5B5A0-BB5E-4B4D-A32F-D4AFF3557BCA}" destId="{D0AE0EB3-5C4C-4FF5-8699-382AA2194872}" srcOrd="0" destOrd="0" presId="urn:microsoft.com/office/officeart/2005/8/layout/vList2"/>
    <dgm:cxn modelId="{9E085055-3715-497F-B8A9-A6EFC6F4815A}" srcId="{73935FAD-C8A1-479A-8104-077E9CAEBC49}" destId="{65BF3D69-6701-48E8-9B76-5001C9466FE5}" srcOrd="1" destOrd="0" parTransId="{A475DE48-4BA4-4678-A4BC-FA64688C154A}" sibTransId="{A1C07FA5-AA79-4CA2-9C03-C24B90D659A9}"/>
    <dgm:cxn modelId="{95D2CB00-DD78-4593-959B-5352CBBF233E}" type="presOf" srcId="{027B017F-340E-4B8F-92A4-59B52318802A}" destId="{E3C6EB9A-EC2D-4F86-B392-3817DC12ED1E}" srcOrd="0" destOrd="0" presId="urn:microsoft.com/office/officeart/2005/8/layout/vList2"/>
    <dgm:cxn modelId="{D386D99F-AD40-4C58-BB90-F4921EE0A929}" srcId="{73935FAD-C8A1-479A-8104-077E9CAEBC49}" destId="{B6E0E470-CD8A-4480-98E4-EAE66F778B8A}" srcOrd="2" destOrd="0" parTransId="{F6AAB05D-565E-40A6-83DD-D19E07A9E990}" sibTransId="{8DFDA523-7E48-4BF1-8BC0-14B40B0A1EC0}"/>
    <dgm:cxn modelId="{29952DBC-CB39-42C7-964D-C5474242A86A}" type="presParOf" srcId="{0E522338-E12E-4374-BF15-1737B78C4C2A}" destId="{D0AE0EB3-5C4C-4FF5-8699-382AA2194872}" srcOrd="0" destOrd="0" presId="urn:microsoft.com/office/officeart/2005/8/layout/vList2"/>
    <dgm:cxn modelId="{ED5B47F8-10C5-40CF-8194-11851A2B2AAD}" type="presParOf" srcId="{0E522338-E12E-4374-BF15-1737B78C4C2A}" destId="{5344402E-AF72-4D67-A741-43495C4C55F6}" srcOrd="1" destOrd="0" presId="urn:microsoft.com/office/officeart/2005/8/layout/vList2"/>
    <dgm:cxn modelId="{C5C44C02-D1A9-415A-AF57-4373205AB61F}" type="presParOf" srcId="{0E522338-E12E-4374-BF15-1737B78C4C2A}" destId="{64EB3B44-5449-421F-9489-A8C42278B59C}" srcOrd="2" destOrd="0" presId="urn:microsoft.com/office/officeart/2005/8/layout/vList2"/>
    <dgm:cxn modelId="{80D1E34E-4A67-4671-A275-C74E1EF8593B}" type="presParOf" srcId="{0E522338-E12E-4374-BF15-1737B78C4C2A}" destId="{771BBD4B-6F76-4CA3-83E6-87D99A7ADA48}" srcOrd="3" destOrd="0" presId="urn:microsoft.com/office/officeart/2005/8/layout/vList2"/>
    <dgm:cxn modelId="{ADB61BF3-1F61-4AB2-8438-DA79B7DBA083}" type="presParOf" srcId="{0E522338-E12E-4374-BF15-1737B78C4C2A}" destId="{DBB6E29E-A484-4261-B0B4-C76EBF0B213C}" srcOrd="4" destOrd="0" presId="urn:microsoft.com/office/officeart/2005/8/layout/vList2"/>
    <dgm:cxn modelId="{4C2C202E-30FF-4D9E-9201-956C39C49BA9}" type="presParOf" srcId="{0E522338-E12E-4374-BF15-1737B78C4C2A}" destId="{2F05D86A-7C1F-4BA1-9C21-F88DD09F6E77}" srcOrd="5" destOrd="0" presId="urn:microsoft.com/office/officeart/2005/8/layout/vList2"/>
    <dgm:cxn modelId="{E0BD46CE-EC7F-45C1-87A4-B0C822F50C6F}" type="presParOf" srcId="{0E522338-E12E-4374-BF15-1737B78C4C2A}" destId="{EC9383CB-51AC-45EF-8147-40C6DF0E60B2}" srcOrd="6" destOrd="0" presId="urn:microsoft.com/office/officeart/2005/8/layout/vList2"/>
    <dgm:cxn modelId="{8239FE13-9755-4888-ABC5-455A04FE0315}" type="presParOf" srcId="{0E522338-E12E-4374-BF15-1737B78C4C2A}" destId="{E252CFC9-8262-4DAE-89C2-E1604FAB6E50}" srcOrd="7" destOrd="0" presId="urn:microsoft.com/office/officeart/2005/8/layout/vList2"/>
    <dgm:cxn modelId="{F00F0858-FBD0-4B5A-A9D9-754DEEE3C3D5}" type="presParOf" srcId="{0E522338-E12E-4374-BF15-1737B78C4C2A}" destId="{8A3A555B-2DA6-4E70-BCB8-E28F2FBEF305}" srcOrd="8" destOrd="0" presId="urn:microsoft.com/office/officeart/2005/8/layout/vList2"/>
    <dgm:cxn modelId="{7B6DDB0A-A13E-475B-A1C1-F8320DAC4813}" type="presParOf" srcId="{0E522338-E12E-4374-BF15-1737B78C4C2A}" destId="{08F6B30C-0684-4ABD-87B0-858DA16C0CF9}" srcOrd="9" destOrd="0" presId="urn:microsoft.com/office/officeart/2005/8/layout/vList2"/>
    <dgm:cxn modelId="{10B4975C-8A8C-42F4-8EEF-EDF031F3B98B}" type="presParOf" srcId="{0E522338-E12E-4374-BF15-1737B78C4C2A}" destId="{E3C6EB9A-EC2D-4F86-B392-3817DC12ED1E}" srcOrd="10" destOrd="0" presId="urn:microsoft.com/office/officeart/2005/8/layout/vList2"/>
    <dgm:cxn modelId="{2B4FFDA1-5B51-4C6D-9BD8-48EDE3B36F2F}" type="presParOf" srcId="{0E522338-E12E-4374-BF15-1737B78C4C2A}" destId="{CE0B1226-4B65-4D64-B44B-A3332AD1E776}" srcOrd="11" destOrd="0" presId="urn:microsoft.com/office/officeart/2005/8/layout/vList2"/>
    <dgm:cxn modelId="{59E18A54-106C-4DED-9F42-AAAE5BE9E7BF}" type="presParOf" srcId="{0E522338-E12E-4374-BF15-1737B78C4C2A}" destId="{DA2423A9-B132-40EE-9A27-62FB7FBCB755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02A8B11-172F-479C-99BA-D919E6CE6854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BA15D1E-2B7D-40C2-B5ED-4D90FEFB2DB9}">
      <dgm:prSet custT="1"/>
      <dgm:spPr/>
      <dgm:t>
        <a:bodyPr/>
        <a:lstStyle/>
        <a:p>
          <a:r>
            <a:rPr lang="hr-HR" sz="2400" b="1" dirty="0"/>
            <a:t>Tomislav (910</a:t>
          </a:r>
          <a:r>
            <a:rPr lang="hr-HR" sz="2400" b="1" dirty="0" smtClean="0"/>
            <a:t>. – 928</a:t>
          </a:r>
          <a:r>
            <a:rPr lang="hr-HR" sz="2400" b="1" dirty="0"/>
            <a:t>.)</a:t>
          </a:r>
          <a:endParaRPr lang="en-US" sz="2400" b="1" dirty="0"/>
        </a:p>
      </dgm:t>
    </dgm:pt>
    <dgm:pt modelId="{177125F4-9477-46DA-98DF-8F36AF87B104}" type="parTrans" cxnId="{A81F175B-1DC1-4AB2-BF0E-78A69CA867D5}">
      <dgm:prSet/>
      <dgm:spPr/>
      <dgm:t>
        <a:bodyPr/>
        <a:lstStyle/>
        <a:p>
          <a:endParaRPr lang="en-US"/>
        </a:p>
      </dgm:t>
    </dgm:pt>
    <dgm:pt modelId="{893595EF-7ADF-4BEF-AA54-B7C077A77FF5}" type="sibTrans" cxnId="{A81F175B-1DC1-4AB2-BF0E-78A69CA867D5}">
      <dgm:prSet/>
      <dgm:spPr/>
      <dgm:t>
        <a:bodyPr/>
        <a:lstStyle/>
        <a:p>
          <a:endParaRPr lang="en-US"/>
        </a:p>
      </dgm:t>
    </dgm:pt>
    <dgm:pt modelId="{82504F4C-CC46-4A4C-844E-F08E52686AD7}">
      <dgm:prSet custT="1"/>
      <dgm:spPr/>
      <dgm:t>
        <a:bodyPr/>
        <a:lstStyle/>
        <a:p>
          <a:r>
            <a:rPr lang="hr-HR" sz="2400" dirty="0"/>
            <a:t>- ojačao položaj Hrvatske</a:t>
          </a:r>
          <a:endParaRPr lang="en-US" sz="2400" dirty="0"/>
        </a:p>
      </dgm:t>
    </dgm:pt>
    <dgm:pt modelId="{5B5E8397-9207-4B75-A74D-8F5863E720F7}" type="parTrans" cxnId="{D43B208A-2D0E-463A-A7DD-36B602369ADE}">
      <dgm:prSet/>
      <dgm:spPr/>
      <dgm:t>
        <a:bodyPr/>
        <a:lstStyle/>
        <a:p>
          <a:endParaRPr lang="hr-HR"/>
        </a:p>
      </dgm:t>
    </dgm:pt>
    <dgm:pt modelId="{A1F86F9C-73B7-4B4B-A08C-E13D742B938E}" type="sibTrans" cxnId="{D43B208A-2D0E-463A-A7DD-36B602369ADE}">
      <dgm:prSet/>
      <dgm:spPr/>
      <dgm:t>
        <a:bodyPr/>
        <a:lstStyle/>
        <a:p>
          <a:endParaRPr lang="hr-HR"/>
        </a:p>
      </dgm:t>
    </dgm:pt>
    <dgm:pt modelId="{0082132C-70C2-4CF4-95E7-52C931D41C7F}">
      <dgm:prSet custT="1"/>
      <dgm:spPr/>
      <dgm:t>
        <a:bodyPr/>
        <a:lstStyle/>
        <a:p>
          <a:r>
            <a:rPr lang="hr-HR" sz="2400" dirty="0"/>
            <a:t>- u Donjoj Panoniji porazio Mađare </a:t>
          </a:r>
          <a:endParaRPr lang="en-US" sz="2400" dirty="0"/>
        </a:p>
      </dgm:t>
    </dgm:pt>
    <dgm:pt modelId="{ED9562B9-3D57-4335-92E8-6AAA92D38CF3}" type="parTrans" cxnId="{009B4DF7-10EB-4D38-B4B5-4137A46E2299}">
      <dgm:prSet/>
      <dgm:spPr/>
      <dgm:t>
        <a:bodyPr/>
        <a:lstStyle/>
        <a:p>
          <a:endParaRPr lang="hr-HR"/>
        </a:p>
      </dgm:t>
    </dgm:pt>
    <dgm:pt modelId="{C79C17F8-F646-4EE1-AEA6-9776F2BB8388}" type="sibTrans" cxnId="{009B4DF7-10EB-4D38-B4B5-4137A46E2299}">
      <dgm:prSet/>
      <dgm:spPr/>
      <dgm:t>
        <a:bodyPr/>
        <a:lstStyle/>
        <a:p>
          <a:endParaRPr lang="hr-HR"/>
        </a:p>
      </dgm:t>
    </dgm:pt>
    <dgm:pt modelId="{24F62B68-ACAB-447E-BCBA-9180D7AD324B}">
      <dgm:prSet custT="1"/>
      <dgm:spPr/>
      <dgm:t>
        <a:bodyPr/>
        <a:lstStyle/>
        <a:p>
          <a:r>
            <a:rPr lang="hr-HR" sz="2400" dirty="0"/>
            <a:t>- priključio svojoj državi Panonsku Hrvatsku do rijeke Drave i na istok do granice s Bugarskom</a:t>
          </a:r>
          <a:endParaRPr lang="en-US" sz="2400" dirty="0"/>
        </a:p>
      </dgm:t>
    </dgm:pt>
    <dgm:pt modelId="{9C84C66E-CF45-45BE-ADBE-DF813F07715C}" type="parTrans" cxnId="{A9D9C0D8-794E-44D8-A81A-1811CB265E7A}">
      <dgm:prSet/>
      <dgm:spPr/>
      <dgm:t>
        <a:bodyPr/>
        <a:lstStyle/>
        <a:p>
          <a:endParaRPr lang="hr-HR"/>
        </a:p>
      </dgm:t>
    </dgm:pt>
    <dgm:pt modelId="{CFBA9C88-C366-4FE4-B89B-558106DBEE7A}" type="sibTrans" cxnId="{A9D9C0D8-794E-44D8-A81A-1811CB265E7A}">
      <dgm:prSet/>
      <dgm:spPr/>
      <dgm:t>
        <a:bodyPr/>
        <a:lstStyle/>
        <a:p>
          <a:endParaRPr lang="hr-HR"/>
        </a:p>
      </dgm:t>
    </dgm:pt>
    <dgm:pt modelId="{ABEE9DE7-53D8-4E4B-B06A-4EEA54D73A93}">
      <dgm:prSet custT="1"/>
      <dgm:spPr/>
      <dgm:t>
        <a:bodyPr/>
        <a:lstStyle/>
        <a:p>
          <a:r>
            <a:rPr lang="hr-HR" sz="2400" dirty="0"/>
            <a:t>- dobio upravu nad dalmatinskim gradovima i otocima</a:t>
          </a:r>
          <a:endParaRPr lang="en-US" sz="2400" dirty="0"/>
        </a:p>
      </dgm:t>
    </dgm:pt>
    <dgm:pt modelId="{D3885B7A-DAC7-47B1-A904-CA0910525B48}" type="parTrans" cxnId="{C9DA36A7-F193-430D-BCCF-E02A73B73DEC}">
      <dgm:prSet/>
      <dgm:spPr/>
      <dgm:t>
        <a:bodyPr/>
        <a:lstStyle/>
        <a:p>
          <a:endParaRPr lang="hr-HR"/>
        </a:p>
      </dgm:t>
    </dgm:pt>
    <dgm:pt modelId="{9D1483CB-C6F9-4199-B395-5CEE2F9864AF}" type="sibTrans" cxnId="{C9DA36A7-F193-430D-BCCF-E02A73B73DEC}">
      <dgm:prSet/>
      <dgm:spPr/>
      <dgm:t>
        <a:bodyPr/>
        <a:lstStyle/>
        <a:p>
          <a:endParaRPr lang="hr-HR"/>
        </a:p>
      </dgm:t>
    </dgm:pt>
    <dgm:pt modelId="{60BFCAD6-F3A6-4E35-9E44-1261773EEFD0}">
      <dgm:prSet custT="1"/>
      <dgm:spPr/>
      <dgm:t>
        <a:bodyPr/>
        <a:lstStyle/>
        <a:p>
          <a:r>
            <a:rPr lang="hr-HR" sz="2400" dirty="0"/>
            <a:t>- stao na stranu Bizanta i porazio bugarskog cara Simeona</a:t>
          </a:r>
          <a:endParaRPr lang="en-US" sz="2400" dirty="0"/>
        </a:p>
      </dgm:t>
    </dgm:pt>
    <dgm:pt modelId="{7B013516-891D-41E4-A992-AD816D3AA131}" type="parTrans" cxnId="{F72419A5-40F3-4BDD-8AAD-08A12C6A9D6B}">
      <dgm:prSet/>
      <dgm:spPr/>
      <dgm:t>
        <a:bodyPr/>
        <a:lstStyle/>
        <a:p>
          <a:endParaRPr lang="hr-HR"/>
        </a:p>
      </dgm:t>
    </dgm:pt>
    <dgm:pt modelId="{68828793-80D8-4856-A714-1FD0B5B6D5F0}" type="sibTrans" cxnId="{F72419A5-40F3-4BDD-8AAD-08A12C6A9D6B}">
      <dgm:prSet/>
      <dgm:spPr/>
      <dgm:t>
        <a:bodyPr/>
        <a:lstStyle/>
        <a:p>
          <a:endParaRPr lang="hr-HR"/>
        </a:p>
      </dgm:t>
    </dgm:pt>
    <dgm:pt modelId="{A25BA51F-AAB5-45C8-9F20-21F75560DB15}" type="pres">
      <dgm:prSet presAssocID="{602A8B11-172F-479C-99BA-D919E6CE685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23EDE355-4354-4AC6-A2DF-1D063C8F6481}" type="pres">
      <dgm:prSet presAssocID="{ABA15D1E-2B7D-40C2-B5ED-4D90FEFB2DB9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048B18A-9085-4E5A-858B-50CBB36B1E18}" type="pres">
      <dgm:prSet presAssocID="{893595EF-7ADF-4BEF-AA54-B7C077A77FF5}" presName="spacer" presStyleCnt="0"/>
      <dgm:spPr/>
    </dgm:pt>
    <dgm:pt modelId="{DD6BDDE0-1C4F-431F-9E86-0F3F630BF40B}" type="pres">
      <dgm:prSet presAssocID="{82504F4C-CC46-4A4C-844E-F08E52686AD7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CE5B324-A11B-4595-8358-FE99B21DD948}" type="pres">
      <dgm:prSet presAssocID="{A1F86F9C-73B7-4B4B-A08C-E13D742B938E}" presName="spacer" presStyleCnt="0"/>
      <dgm:spPr/>
    </dgm:pt>
    <dgm:pt modelId="{2B8D81AE-6536-4FB9-8561-E4B9251C9374}" type="pres">
      <dgm:prSet presAssocID="{0082132C-70C2-4CF4-95E7-52C931D41C7F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C149F5E-5A4A-4F94-8CBC-146D90C9613E}" type="pres">
      <dgm:prSet presAssocID="{C79C17F8-F646-4EE1-AEA6-9776F2BB8388}" presName="spacer" presStyleCnt="0"/>
      <dgm:spPr/>
    </dgm:pt>
    <dgm:pt modelId="{8FA9BFF7-FA9C-4B2D-91BC-158E0B8279BD}" type="pres">
      <dgm:prSet presAssocID="{24F62B68-ACAB-447E-BCBA-9180D7AD324B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07EA4D0-F7E7-44EA-AED8-C309BAAE889E}" type="pres">
      <dgm:prSet presAssocID="{CFBA9C88-C366-4FE4-B89B-558106DBEE7A}" presName="spacer" presStyleCnt="0"/>
      <dgm:spPr/>
    </dgm:pt>
    <dgm:pt modelId="{339BFFF0-8045-4FF5-9BA2-F14B8E82CC53}" type="pres">
      <dgm:prSet presAssocID="{60BFCAD6-F3A6-4E35-9E44-1261773EEFD0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61A86E1-2862-41E8-A98B-7DFE2222B0E2}" type="pres">
      <dgm:prSet presAssocID="{68828793-80D8-4856-A714-1FD0B5B6D5F0}" presName="spacer" presStyleCnt="0"/>
      <dgm:spPr/>
    </dgm:pt>
    <dgm:pt modelId="{73BCD012-1910-43C6-B537-ABFCD0002A0D}" type="pres">
      <dgm:prSet presAssocID="{ABEE9DE7-53D8-4E4B-B06A-4EEA54D73A93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427D9E17-8ECE-4B06-959E-C74F5CE105B6}" type="presOf" srcId="{60BFCAD6-F3A6-4E35-9E44-1261773EEFD0}" destId="{339BFFF0-8045-4FF5-9BA2-F14B8E82CC53}" srcOrd="0" destOrd="0" presId="urn:microsoft.com/office/officeart/2005/8/layout/vList2"/>
    <dgm:cxn modelId="{D43B208A-2D0E-463A-A7DD-36B602369ADE}" srcId="{602A8B11-172F-479C-99BA-D919E6CE6854}" destId="{82504F4C-CC46-4A4C-844E-F08E52686AD7}" srcOrd="1" destOrd="0" parTransId="{5B5E8397-9207-4B75-A74D-8F5863E720F7}" sibTransId="{A1F86F9C-73B7-4B4B-A08C-E13D742B938E}"/>
    <dgm:cxn modelId="{75DC9984-2FEC-4715-A673-C54E28ED4EAB}" type="presOf" srcId="{ABEE9DE7-53D8-4E4B-B06A-4EEA54D73A93}" destId="{73BCD012-1910-43C6-B537-ABFCD0002A0D}" srcOrd="0" destOrd="0" presId="urn:microsoft.com/office/officeart/2005/8/layout/vList2"/>
    <dgm:cxn modelId="{BF9CEAAC-4EB8-42A4-B58D-9E5D7E385556}" type="presOf" srcId="{ABA15D1E-2B7D-40C2-B5ED-4D90FEFB2DB9}" destId="{23EDE355-4354-4AC6-A2DF-1D063C8F6481}" srcOrd="0" destOrd="0" presId="urn:microsoft.com/office/officeart/2005/8/layout/vList2"/>
    <dgm:cxn modelId="{2BD20EB3-E750-41D3-BC79-6586562BC8F5}" type="presOf" srcId="{602A8B11-172F-479C-99BA-D919E6CE6854}" destId="{A25BA51F-AAB5-45C8-9F20-21F75560DB15}" srcOrd="0" destOrd="0" presId="urn:microsoft.com/office/officeart/2005/8/layout/vList2"/>
    <dgm:cxn modelId="{A81F175B-1DC1-4AB2-BF0E-78A69CA867D5}" srcId="{602A8B11-172F-479C-99BA-D919E6CE6854}" destId="{ABA15D1E-2B7D-40C2-B5ED-4D90FEFB2DB9}" srcOrd="0" destOrd="0" parTransId="{177125F4-9477-46DA-98DF-8F36AF87B104}" sibTransId="{893595EF-7ADF-4BEF-AA54-B7C077A77FF5}"/>
    <dgm:cxn modelId="{009B4DF7-10EB-4D38-B4B5-4137A46E2299}" srcId="{602A8B11-172F-479C-99BA-D919E6CE6854}" destId="{0082132C-70C2-4CF4-95E7-52C931D41C7F}" srcOrd="2" destOrd="0" parTransId="{ED9562B9-3D57-4335-92E8-6AAA92D38CF3}" sibTransId="{C79C17F8-F646-4EE1-AEA6-9776F2BB8388}"/>
    <dgm:cxn modelId="{F72419A5-40F3-4BDD-8AAD-08A12C6A9D6B}" srcId="{602A8B11-172F-479C-99BA-D919E6CE6854}" destId="{60BFCAD6-F3A6-4E35-9E44-1261773EEFD0}" srcOrd="4" destOrd="0" parTransId="{7B013516-891D-41E4-A992-AD816D3AA131}" sibTransId="{68828793-80D8-4856-A714-1FD0B5B6D5F0}"/>
    <dgm:cxn modelId="{24784FB8-EB48-4C2F-B329-D1F8F63C9B07}" type="presOf" srcId="{82504F4C-CC46-4A4C-844E-F08E52686AD7}" destId="{DD6BDDE0-1C4F-431F-9E86-0F3F630BF40B}" srcOrd="0" destOrd="0" presId="urn:microsoft.com/office/officeart/2005/8/layout/vList2"/>
    <dgm:cxn modelId="{C9DA36A7-F193-430D-BCCF-E02A73B73DEC}" srcId="{602A8B11-172F-479C-99BA-D919E6CE6854}" destId="{ABEE9DE7-53D8-4E4B-B06A-4EEA54D73A93}" srcOrd="5" destOrd="0" parTransId="{D3885B7A-DAC7-47B1-A904-CA0910525B48}" sibTransId="{9D1483CB-C6F9-4199-B395-5CEE2F9864AF}"/>
    <dgm:cxn modelId="{FB42F0A0-8CE4-4BA3-8FDB-3E256ECC7DE6}" type="presOf" srcId="{0082132C-70C2-4CF4-95E7-52C931D41C7F}" destId="{2B8D81AE-6536-4FB9-8561-E4B9251C9374}" srcOrd="0" destOrd="0" presId="urn:microsoft.com/office/officeart/2005/8/layout/vList2"/>
    <dgm:cxn modelId="{A9D9C0D8-794E-44D8-A81A-1811CB265E7A}" srcId="{602A8B11-172F-479C-99BA-D919E6CE6854}" destId="{24F62B68-ACAB-447E-BCBA-9180D7AD324B}" srcOrd="3" destOrd="0" parTransId="{9C84C66E-CF45-45BE-ADBE-DF813F07715C}" sibTransId="{CFBA9C88-C366-4FE4-B89B-558106DBEE7A}"/>
    <dgm:cxn modelId="{0F07CBA1-5B7F-405D-A198-11BAF1337C3A}" type="presOf" srcId="{24F62B68-ACAB-447E-BCBA-9180D7AD324B}" destId="{8FA9BFF7-FA9C-4B2D-91BC-158E0B8279BD}" srcOrd="0" destOrd="0" presId="urn:microsoft.com/office/officeart/2005/8/layout/vList2"/>
    <dgm:cxn modelId="{55472A42-8A96-4F89-97AD-0521D545BEA5}" type="presParOf" srcId="{A25BA51F-AAB5-45C8-9F20-21F75560DB15}" destId="{23EDE355-4354-4AC6-A2DF-1D063C8F6481}" srcOrd="0" destOrd="0" presId="urn:microsoft.com/office/officeart/2005/8/layout/vList2"/>
    <dgm:cxn modelId="{92030A29-86C5-4A38-96C2-C2205B1C328C}" type="presParOf" srcId="{A25BA51F-AAB5-45C8-9F20-21F75560DB15}" destId="{B048B18A-9085-4E5A-858B-50CBB36B1E18}" srcOrd="1" destOrd="0" presId="urn:microsoft.com/office/officeart/2005/8/layout/vList2"/>
    <dgm:cxn modelId="{114C7EDF-513F-4CC4-B45E-8BF775E9686C}" type="presParOf" srcId="{A25BA51F-AAB5-45C8-9F20-21F75560DB15}" destId="{DD6BDDE0-1C4F-431F-9E86-0F3F630BF40B}" srcOrd="2" destOrd="0" presId="urn:microsoft.com/office/officeart/2005/8/layout/vList2"/>
    <dgm:cxn modelId="{F661A418-3E10-4C87-A877-8EC78087304C}" type="presParOf" srcId="{A25BA51F-AAB5-45C8-9F20-21F75560DB15}" destId="{0CE5B324-A11B-4595-8358-FE99B21DD948}" srcOrd="3" destOrd="0" presId="urn:microsoft.com/office/officeart/2005/8/layout/vList2"/>
    <dgm:cxn modelId="{5DC4BCC8-EAFC-4E29-9F39-CE60BF2D880E}" type="presParOf" srcId="{A25BA51F-AAB5-45C8-9F20-21F75560DB15}" destId="{2B8D81AE-6536-4FB9-8561-E4B9251C9374}" srcOrd="4" destOrd="0" presId="urn:microsoft.com/office/officeart/2005/8/layout/vList2"/>
    <dgm:cxn modelId="{70499448-A945-4C2D-9A1B-E81142B83363}" type="presParOf" srcId="{A25BA51F-AAB5-45C8-9F20-21F75560DB15}" destId="{DC149F5E-5A4A-4F94-8CBC-146D90C9613E}" srcOrd="5" destOrd="0" presId="urn:microsoft.com/office/officeart/2005/8/layout/vList2"/>
    <dgm:cxn modelId="{221842B2-2012-426A-AD8C-C4C970C179C3}" type="presParOf" srcId="{A25BA51F-AAB5-45C8-9F20-21F75560DB15}" destId="{8FA9BFF7-FA9C-4B2D-91BC-158E0B8279BD}" srcOrd="6" destOrd="0" presId="urn:microsoft.com/office/officeart/2005/8/layout/vList2"/>
    <dgm:cxn modelId="{B9C5CEEC-74C3-4228-B2AF-8D69F372D075}" type="presParOf" srcId="{A25BA51F-AAB5-45C8-9F20-21F75560DB15}" destId="{107EA4D0-F7E7-44EA-AED8-C309BAAE889E}" srcOrd="7" destOrd="0" presId="urn:microsoft.com/office/officeart/2005/8/layout/vList2"/>
    <dgm:cxn modelId="{1F84DDAA-47AD-4A41-9270-5925DDE9C3E2}" type="presParOf" srcId="{A25BA51F-AAB5-45C8-9F20-21F75560DB15}" destId="{339BFFF0-8045-4FF5-9BA2-F14B8E82CC53}" srcOrd="8" destOrd="0" presId="urn:microsoft.com/office/officeart/2005/8/layout/vList2"/>
    <dgm:cxn modelId="{FF2E8BB3-12B5-4405-AE6B-21C79264FE99}" type="presParOf" srcId="{A25BA51F-AAB5-45C8-9F20-21F75560DB15}" destId="{361A86E1-2862-41E8-A98B-7DFE2222B0E2}" srcOrd="9" destOrd="0" presId="urn:microsoft.com/office/officeart/2005/8/layout/vList2"/>
    <dgm:cxn modelId="{3DD3C1A9-8838-4D9E-AB0F-C793B72706CC}" type="presParOf" srcId="{A25BA51F-AAB5-45C8-9F20-21F75560DB15}" destId="{73BCD012-1910-43C6-B537-ABFCD0002A0D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2D98622-848B-4CF4-9A65-B5FB6D5B4437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CF813B9-33EE-4DAC-B738-B85DCD6EDD68}">
      <dgm:prSet custT="1"/>
      <dgm:spPr/>
      <dgm:t>
        <a:bodyPr/>
        <a:lstStyle/>
        <a:p>
          <a:r>
            <a:rPr lang="hr-HR" sz="2400" dirty="0"/>
            <a:t>- ujedinio Hrvatsku i Dalmaciju, prvi vladar od Drave do Jadranskog mora</a:t>
          </a:r>
          <a:endParaRPr lang="en-US" sz="2400" dirty="0"/>
        </a:p>
      </dgm:t>
    </dgm:pt>
    <dgm:pt modelId="{B449B27D-0F24-4AB6-B106-C902F2DFC6A7}" type="parTrans" cxnId="{096BE1FA-ED90-4A38-8E11-831ACBC5C133}">
      <dgm:prSet/>
      <dgm:spPr/>
      <dgm:t>
        <a:bodyPr/>
        <a:lstStyle/>
        <a:p>
          <a:endParaRPr lang="en-US"/>
        </a:p>
      </dgm:t>
    </dgm:pt>
    <dgm:pt modelId="{8246AEB0-4939-404F-A50F-0FE7D26A3657}" type="sibTrans" cxnId="{096BE1FA-ED90-4A38-8E11-831ACBC5C133}">
      <dgm:prSet/>
      <dgm:spPr/>
      <dgm:t>
        <a:bodyPr/>
        <a:lstStyle/>
        <a:p>
          <a:endParaRPr lang="en-US"/>
        </a:p>
      </dgm:t>
    </dgm:pt>
    <dgm:pt modelId="{1AF0E5EC-8974-43FA-A8F6-DD53A9F313AE}">
      <dgm:prSet custT="1"/>
      <dgm:spPr/>
      <dgm:t>
        <a:bodyPr/>
        <a:lstStyle/>
        <a:p>
          <a:r>
            <a:rPr lang="hr-HR" sz="2400" dirty="0"/>
            <a:t>- 925. godina krunidba Tomislava na Duvanjskom polju</a:t>
          </a:r>
          <a:endParaRPr lang="en-US" sz="2400" dirty="0"/>
        </a:p>
      </dgm:t>
    </dgm:pt>
    <dgm:pt modelId="{A7F861D0-320D-44AE-BE9B-563FBCA124DD}" type="parTrans" cxnId="{3EEC56B4-2550-4BFD-8B4E-FAF074E6E2B6}">
      <dgm:prSet/>
      <dgm:spPr/>
      <dgm:t>
        <a:bodyPr/>
        <a:lstStyle/>
        <a:p>
          <a:endParaRPr lang="hr-HR"/>
        </a:p>
      </dgm:t>
    </dgm:pt>
    <dgm:pt modelId="{3AB90D87-20DE-468F-9605-5BACE7FD3F55}" type="sibTrans" cxnId="{3EEC56B4-2550-4BFD-8B4E-FAF074E6E2B6}">
      <dgm:prSet/>
      <dgm:spPr/>
      <dgm:t>
        <a:bodyPr/>
        <a:lstStyle/>
        <a:p>
          <a:endParaRPr lang="hr-HR"/>
        </a:p>
      </dgm:t>
    </dgm:pt>
    <dgm:pt modelId="{30470998-BD69-4EE4-8DE8-E4C3D73F57FE}">
      <dgm:prSet custT="1"/>
      <dgm:spPr/>
      <dgm:t>
        <a:bodyPr/>
        <a:lstStyle/>
        <a:p>
          <a:r>
            <a:rPr lang="hr-HR" sz="2400" dirty="0"/>
            <a:t>- papa Ivan X. u svom pismu Tomislava naziva kraljem</a:t>
          </a:r>
          <a:endParaRPr lang="en-US" sz="2400" dirty="0"/>
        </a:p>
      </dgm:t>
    </dgm:pt>
    <dgm:pt modelId="{8796EB5F-663E-49A1-87A7-88123C75F6B3}" type="parTrans" cxnId="{4D3DD3E0-0955-4E8D-B6FE-8758D03C616F}">
      <dgm:prSet/>
      <dgm:spPr/>
      <dgm:t>
        <a:bodyPr/>
        <a:lstStyle/>
        <a:p>
          <a:endParaRPr lang="hr-HR"/>
        </a:p>
      </dgm:t>
    </dgm:pt>
    <dgm:pt modelId="{A8F521CB-57CF-40D6-B2B8-400F2B4A13ED}" type="sibTrans" cxnId="{4D3DD3E0-0955-4E8D-B6FE-8758D03C616F}">
      <dgm:prSet/>
      <dgm:spPr/>
      <dgm:t>
        <a:bodyPr/>
        <a:lstStyle/>
        <a:p>
          <a:endParaRPr lang="hr-HR"/>
        </a:p>
      </dgm:t>
    </dgm:pt>
    <dgm:pt modelId="{80A68B7C-0788-4BC2-8A14-1F83BB422B03}">
      <dgm:prSet custT="1"/>
      <dgm:spPr/>
      <dgm:t>
        <a:bodyPr/>
        <a:lstStyle/>
        <a:p>
          <a:r>
            <a:rPr lang="hr-HR" sz="2400" dirty="0"/>
            <a:t>- za njegove vladavine održana dva crkvena sabora u Splitu</a:t>
          </a:r>
          <a:endParaRPr lang="en-US" sz="2400" dirty="0"/>
        </a:p>
      </dgm:t>
    </dgm:pt>
    <dgm:pt modelId="{8297152D-5666-48F0-8C36-2A914D2FD0CD}" type="parTrans" cxnId="{F6E74CA1-B0A0-4C59-820B-8CA7538A6A7B}">
      <dgm:prSet/>
      <dgm:spPr/>
      <dgm:t>
        <a:bodyPr/>
        <a:lstStyle/>
        <a:p>
          <a:endParaRPr lang="hr-HR"/>
        </a:p>
      </dgm:t>
    </dgm:pt>
    <dgm:pt modelId="{1B690BD6-D2B4-4B0F-BDED-E97260DFA579}" type="sibTrans" cxnId="{F6E74CA1-B0A0-4C59-820B-8CA7538A6A7B}">
      <dgm:prSet/>
      <dgm:spPr/>
      <dgm:t>
        <a:bodyPr/>
        <a:lstStyle/>
        <a:p>
          <a:endParaRPr lang="hr-HR"/>
        </a:p>
      </dgm:t>
    </dgm:pt>
    <dgm:pt modelId="{CE12F09E-B428-4D8F-8758-DBDD31CED6CD}">
      <dgm:prSet custT="1"/>
      <dgm:spPr/>
      <dgm:t>
        <a:bodyPr/>
        <a:lstStyle/>
        <a:p>
          <a:r>
            <a:rPr lang="hr-HR" sz="2400" dirty="0"/>
            <a:t>- o Tomislavu i jačini vojske piše i Konstantin VII. Porfirogenet</a:t>
          </a:r>
          <a:endParaRPr lang="en-US" sz="2400" dirty="0"/>
        </a:p>
      </dgm:t>
    </dgm:pt>
    <dgm:pt modelId="{273F10D4-F06C-44F2-A2E6-B6C9EAB714F7}" type="parTrans" cxnId="{756EE432-56F6-4CE7-89B2-47CBA895B134}">
      <dgm:prSet/>
      <dgm:spPr/>
      <dgm:t>
        <a:bodyPr/>
        <a:lstStyle/>
        <a:p>
          <a:endParaRPr lang="hr-HR"/>
        </a:p>
      </dgm:t>
    </dgm:pt>
    <dgm:pt modelId="{6CBB25D6-F693-4EA5-9B05-11FE9F582A18}" type="sibTrans" cxnId="{756EE432-56F6-4CE7-89B2-47CBA895B134}">
      <dgm:prSet/>
      <dgm:spPr/>
      <dgm:t>
        <a:bodyPr/>
        <a:lstStyle/>
        <a:p>
          <a:endParaRPr lang="hr-HR"/>
        </a:p>
      </dgm:t>
    </dgm:pt>
    <dgm:pt modelId="{A51E8AF6-2E77-468F-819C-8EBD86F9CF4F}" type="pres">
      <dgm:prSet presAssocID="{22D98622-848B-4CF4-9A65-B5FB6D5B443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F0BFD3F3-A3FD-4DAB-94D7-D55BFCD54911}" type="pres">
      <dgm:prSet presAssocID="{ECF813B9-33EE-4DAC-B738-B85DCD6EDD68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B007C15-481A-452B-9F1A-CA1539D1D1DA}" type="pres">
      <dgm:prSet presAssocID="{8246AEB0-4939-404F-A50F-0FE7D26A3657}" presName="spacer" presStyleCnt="0"/>
      <dgm:spPr/>
    </dgm:pt>
    <dgm:pt modelId="{34CAAAC9-012D-4A9F-8C33-4BEC1EAB49D6}" type="pres">
      <dgm:prSet presAssocID="{1AF0E5EC-8974-43FA-A8F6-DD53A9F313AE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1EBF007-B500-4290-819E-F61D92691261}" type="pres">
      <dgm:prSet presAssocID="{3AB90D87-20DE-468F-9605-5BACE7FD3F55}" presName="spacer" presStyleCnt="0"/>
      <dgm:spPr/>
    </dgm:pt>
    <dgm:pt modelId="{C9C9F84B-8CC9-4A9B-983D-BC5D8CE84A7C}" type="pres">
      <dgm:prSet presAssocID="{30470998-BD69-4EE4-8DE8-E4C3D73F57FE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129153B-6F08-4AF0-9DB5-2D23B0B49382}" type="pres">
      <dgm:prSet presAssocID="{A8F521CB-57CF-40D6-B2B8-400F2B4A13ED}" presName="spacer" presStyleCnt="0"/>
      <dgm:spPr/>
    </dgm:pt>
    <dgm:pt modelId="{3E0874C6-F79E-489E-9897-A81FECBFBB2D}" type="pres">
      <dgm:prSet presAssocID="{80A68B7C-0788-4BC2-8A14-1F83BB422B03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6B4D46E-46E9-41E4-BC8A-21AA4145901E}" type="pres">
      <dgm:prSet presAssocID="{1B690BD6-D2B4-4B0F-BDED-E97260DFA579}" presName="spacer" presStyleCnt="0"/>
      <dgm:spPr/>
    </dgm:pt>
    <dgm:pt modelId="{6AE4773B-0BE6-4800-9861-E1BCC2EA6728}" type="pres">
      <dgm:prSet presAssocID="{CE12F09E-B428-4D8F-8758-DBDD31CED6CD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F6E74CA1-B0A0-4C59-820B-8CA7538A6A7B}" srcId="{22D98622-848B-4CF4-9A65-B5FB6D5B4437}" destId="{80A68B7C-0788-4BC2-8A14-1F83BB422B03}" srcOrd="3" destOrd="0" parTransId="{8297152D-5666-48F0-8C36-2A914D2FD0CD}" sibTransId="{1B690BD6-D2B4-4B0F-BDED-E97260DFA579}"/>
    <dgm:cxn modelId="{352C48D5-4016-4B51-99E3-FB8B199054F5}" type="presOf" srcId="{ECF813B9-33EE-4DAC-B738-B85DCD6EDD68}" destId="{F0BFD3F3-A3FD-4DAB-94D7-D55BFCD54911}" srcOrd="0" destOrd="0" presId="urn:microsoft.com/office/officeart/2005/8/layout/vList2"/>
    <dgm:cxn modelId="{3EEC56B4-2550-4BFD-8B4E-FAF074E6E2B6}" srcId="{22D98622-848B-4CF4-9A65-B5FB6D5B4437}" destId="{1AF0E5EC-8974-43FA-A8F6-DD53A9F313AE}" srcOrd="1" destOrd="0" parTransId="{A7F861D0-320D-44AE-BE9B-563FBCA124DD}" sibTransId="{3AB90D87-20DE-468F-9605-5BACE7FD3F55}"/>
    <dgm:cxn modelId="{C63E9251-45FD-46F4-9A9B-81807AED5509}" type="presOf" srcId="{CE12F09E-B428-4D8F-8758-DBDD31CED6CD}" destId="{6AE4773B-0BE6-4800-9861-E1BCC2EA6728}" srcOrd="0" destOrd="0" presId="urn:microsoft.com/office/officeart/2005/8/layout/vList2"/>
    <dgm:cxn modelId="{EEF7FAF4-8F5D-43CE-8E5C-A28C0F86767E}" type="presOf" srcId="{22D98622-848B-4CF4-9A65-B5FB6D5B4437}" destId="{A51E8AF6-2E77-468F-819C-8EBD86F9CF4F}" srcOrd="0" destOrd="0" presId="urn:microsoft.com/office/officeart/2005/8/layout/vList2"/>
    <dgm:cxn modelId="{756EE432-56F6-4CE7-89B2-47CBA895B134}" srcId="{22D98622-848B-4CF4-9A65-B5FB6D5B4437}" destId="{CE12F09E-B428-4D8F-8758-DBDD31CED6CD}" srcOrd="4" destOrd="0" parTransId="{273F10D4-F06C-44F2-A2E6-B6C9EAB714F7}" sibTransId="{6CBB25D6-F693-4EA5-9B05-11FE9F582A18}"/>
    <dgm:cxn modelId="{4D3DD3E0-0955-4E8D-B6FE-8758D03C616F}" srcId="{22D98622-848B-4CF4-9A65-B5FB6D5B4437}" destId="{30470998-BD69-4EE4-8DE8-E4C3D73F57FE}" srcOrd="2" destOrd="0" parTransId="{8796EB5F-663E-49A1-87A7-88123C75F6B3}" sibTransId="{A8F521CB-57CF-40D6-B2B8-400F2B4A13ED}"/>
    <dgm:cxn modelId="{096BE1FA-ED90-4A38-8E11-831ACBC5C133}" srcId="{22D98622-848B-4CF4-9A65-B5FB6D5B4437}" destId="{ECF813B9-33EE-4DAC-B738-B85DCD6EDD68}" srcOrd="0" destOrd="0" parTransId="{B449B27D-0F24-4AB6-B106-C902F2DFC6A7}" sibTransId="{8246AEB0-4939-404F-A50F-0FE7D26A3657}"/>
    <dgm:cxn modelId="{DC005424-36EE-4FE1-B1AD-24EB114CDFC3}" type="presOf" srcId="{1AF0E5EC-8974-43FA-A8F6-DD53A9F313AE}" destId="{34CAAAC9-012D-4A9F-8C33-4BEC1EAB49D6}" srcOrd="0" destOrd="0" presId="urn:microsoft.com/office/officeart/2005/8/layout/vList2"/>
    <dgm:cxn modelId="{649B9325-95CE-4A8A-B927-F9D4B7A7DBE3}" type="presOf" srcId="{80A68B7C-0788-4BC2-8A14-1F83BB422B03}" destId="{3E0874C6-F79E-489E-9897-A81FECBFBB2D}" srcOrd="0" destOrd="0" presId="urn:microsoft.com/office/officeart/2005/8/layout/vList2"/>
    <dgm:cxn modelId="{4CAD67C5-7EA8-4BF4-8CDF-6E44012DFC3D}" type="presOf" srcId="{30470998-BD69-4EE4-8DE8-E4C3D73F57FE}" destId="{C9C9F84B-8CC9-4A9B-983D-BC5D8CE84A7C}" srcOrd="0" destOrd="0" presId="urn:microsoft.com/office/officeart/2005/8/layout/vList2"/>
    <dgm:cxn modelId="{0611FE5B-F7BA-4E97-8F7D-5B40CCB2EFDF}" type="presParOf" srcId="{A51E8AF6-2E77-468F-819C-8EBD86F9CF4F}" destId="{F0BFD3F3-A3FD-4DAB-94D7-D55BFCD54911}" srcOrd="0" destOrd="0" presId="urn:microsoft.com/office/officeart/2005/8/layout/vList2"/>
    <dgm:cxn modelId="{601F4ABF-8367-4698-BEFD-86935E3C2CCC}" type="presParOf" srcId="{A51E8AF6-2E77-468F-819C-8EBD86F9CF4F}" destId="{4B007C15-481A-452B-9F1A-CA1539D1D1DA}" srcOrd="1" destOrd="0" presId="urn:microsoft.com/office/officeart/2005/8/layout/vList2"/>
    <dgm:cxn modelId="{35C1920E-E11E-44C1-8EA1-284AEA2CF912}" type="presParOf" srcId="{A51E8AF6-2E77-468F-819C-8EBD86F9CF4F}" destId="{34CAAAC9-012D-4A9F-8C33-4BEC1EAB49D6}" srcOrd="2" destOrd="0" presId="urn:microsoft.com/office/officeart/2005/8/layout/vList2"/>
    <dgm:cxn modelId="{1FF0583F-0C00-47E7-9914-0AE53025BF2F}" type="presParOf" srcId="{A51E8AF6-2E77-468F-819C-8EBD86F9CF4F}" destId="{71EBF007-B500-4290-819E-F61D92691261}" srcOrd="3" destOrd="0" presId="urn:microsoft.com/office/officeart/2005/8/layout/vList2"/>
    <dgm:cxn modelId="{AFBF5FDA-7681-48C2-8FBC-772CDE9E0B7E}" type="presParOf" srcId="{A51E8AF6-2E77-468F-819C-8EBD86F9CF4F}" destId="{C9C9F84B-8CC9-4A9B-983D-BC5D8CE84A7C}" srcOrd="4" destOrd="0" presId="urn:microsoft.com/office/officeart/2005/8/layout/vList2"/>
    <dgm:cxn modelId="{2A09D336-9BAC-4E87-8AA4-791D66327B3F}" type="presParOf" srcId="{A51E8AF6-2E77-468F-819C-8EBD86F9CF4F}" destId="{7129153B-6F08-4AF0-9DB5-2D23B0B49382}" srcOrd="5" destOrd="0" presId="urn:microsoft.com/office/officeart/2005/8/layout/vList2"/>
    <dgm:cxn modelId="{0E303F9F-6460-4C68-BDA2-DEAF393579A0}" type="presParOf" srcId="{A51E8AF6-2E77-468F-819C-8EBD86F9CF4F}" destId="{3E0874C6-F79E-489E-9897-A81FECBFBB2D}" srcOrd="6" destOrd="0" presId="urn:microsoft.com/office/officeart/2005/8/layout/vList2"/>
    <dgm:cxn modelId="{7CC42EA8-2E08-4149-B32B-D40DD1A135FF}" type="presParOf" srcId="{A51E8AF6-2E77-468F-819C-8EBD86F9CF4F}" destId="{76B4D46E-46E9-41E4-BC8A-21AA4145901E}" srcOrd="7" destOrd="0" presId="urn:microsoft.com/office/officeart/2005/8/layout/vList2"/>
    <dgm:cxn modelId="{3CBD1C9A-E9E0-4EE3-A38A-EAADEEB0C725}" type="presParOf" srcId="{A51E8AF6-2E77-468F-819C-8EBD86F9CF4F}" destId="{6AE4773B-0BE6-4800-9861-E1BCC2EA6728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7A2D2D2-D1AC-4116-ABDD-F1EE7B485988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87BA98C-4833-4F15-B555-62262865B02D}">
      <dgm:prSet custT="1"/>
      <dgm:spPr/>
      <dgm:t>
        <a:bodyPr/>
        <a:lstStyle/>
        <a:p>
          <a:r>
            <a:rPr lang="hr-HR" sz="2400" dirty="0"/>
            <a:t>Tomislavovi nasljednici uspjeli sačuvati moć Hrvatske</a:t>
          </a:r>
          <a:endParaRPr lang="en-US" sz="2400" dirty="0"/>
        </a:p>
      </dgm:t>
    </dgm:pt>
    <dgm:pt modelId="{009A2986-F8EC-4338-8783-139560D9C522}" type="parTrans" cxnId="{35D959C0-CD7C-45FC-8B8D-AA91940212FA}">
      <dgm:prSet/>
      <dgm:spPr/>
      <dgm:t>
        <a:bodyPr/>
        <a:lstStyle/>
        <a:p>
          <a:endParaRPr lang="en-US"/>
        </a:p>
      </dgm:t>
    </dgm:pt>
    <dgm:pt modelId="{5C90C4A7-8CAB-4808-BAB0-AC02296B90C5}" type="sibTrans" cxnId="{35D959C0-CD7C-45FC-8B8D-AA91940212FA}">
      <dgm:prSet/>
      <dgm:spPr/>
      <dgm:t>
        <a:bodyPr/>
        <a:lstStyle/>
        <a:p>
          <a:endParaRPr lang="en-US"/>
        </a:p>
      </dgm:t>
    </dgm:pt>
    <dgm:pt modelId="{C7704A8E-A7FC-4D72-9406-6B47F1C9D6DA}">
      <dgm:prSet custT="1"/>
      <dgm:spPr/>
      <dgm:t>
        <a:bodyPr/>
        <a:lstStyle/>
        <a:p>
          <a:r>
            <a:rPr lang="hr-HR" sz="2400" dirty="0"/>
            <a:t>U doba kralja Miroslava, sredinom X. st. počinju borbe oko prijestolja</a:t>
          </a:r>
          <a:endParaRPr lang="en-US" sz="2400" dirty="0"/>
        </a:p>
      </dgm:t>
    </dgm:pt>
    <dgm:pt modelId="{A3DD232D-F5F4-4818-957B-61E24C4613A9}" type="parTrans" cxnId="{9E2BF6C7-C413-4F38-9C63-063B76BEFC4A}">
      <dgm:prSet/>
      <dgm:spPr/>
      <dgm:t>
        <a:bodyPr/>
        <a:lstStyle/>
        <a:p>
          <a:endParaRPr lang="hr-HR"/>
        </a:p>
      </dgm:t>
    </dgm:pt>
    <dgm:pt modelId="{E4A5A3FC-7C4A-4509-A4CC-18511E294D4E}" type="sibTrans" cxnId="{9E2BF6C7-C413-4F38-9C63-063B76BEFC4A}">
      <dgm:prSet/>
      <dgm:spPr/>
      <dgm:t>
        <a:bodyPr/>
        <a:lstStyle/>
        <a:p>
          <a:endParaRPr lang="hr-HR"/>
        </a:p>
      </dgm:t>
    </dgm:pt>
    <dgm:pt modelId="{1D891423-C786-4552-8BE9-602CF47C9D19}">
      <dgm:prSet custT="1"/>
      <dgm:spPr/>
      <dgm:t>
        <a:bodyPr/>
        <a:lstStyle/>
        <a:p>
          <a:r>
            <a:rPr lang="hr-HR" sz="2400" dirty="0"/>
            <a:t>Na vlast dolazi Mihovil Krešimir II.</a:t>
          </a:r>
          <a:endParaRPr lang="en-US" sz="2400" dirty="0"/>
        </a:p>
      </dgm:t>
    </dgm:pt>
    <dgm:pt modelId="{80EF4345-D55A-4F43-9FF1-7510E858A547}" type="parTrans" cxnId="{D791A3E1-7523-451B-AD3B-DCC649C4278E}">
      <dgm:prSet/>
      <dgm:spPr/>
      <dgm:t>
        <a:bodyPr/>
        <a:lstStyle/>
        <a:p>
          <a:endParaRPr lang="hr-HR"/>
        </a:p>
      </dgm:t>
    </dgm:pt>
    <dgm:pt modelId="{6F508CB7-68E6-4D06-9CB7-8B1FF18480A1}" type="sibTrans" cxnId="{D791A3E1-7523-451B-AD3B-DCC649C4278E}">
      <dgm:prSet/>
      <dgm:spPr/>
      <dgm:t>
        <a:bodyPr/>
        <a:lstStyle/>
        <a:p>
          <a:endParaRPr lang="hr-HR"/>
        </a:p>
      </dgm:t>
    </dgm:pt>
    <dgm:pt modelId="{4D718731-1420-4F3E-8F22-082D0EACF2B7}">
      <dgm:prSet custT="1"/>
      <dgm:spPr/>
      <dgm:t>
        <a:bodyPr/>
        <a:lstStyle/>
        <a:p>
          <a:r>
            <a:rPr lang="hr-HR" sz="2400" dirty="0"/>
            <a:t>Ponovo ojačao utjecaj Bizanta na Hrvatsku</a:t>
          </a:r>
          <a:endParaRPr lang="en-US" sz="2400" dirty="0"/>
        </a:p>
      </dgm:t>
    </dgm:pt>
    <dgm:pt modelId="{6C3B3AC9-7E80-4916-AAA0-D5A62278F70A}" type="parTrans" cxnId="{BDA8029C-51B9-47F3-895F-4EF434DDBA76}">
      <dgm:prSet/>
      <dgm:spPr/>
      <dgm:t>
        <a:bodyPr/>
        <a:lstStyle/>
        <a:p>
          <a:endParaRPr lang="hr-HR"/>
        </a:p>
      </dgm:t>
    </dgm:pt>
    <dgm:pt modelId="{4878A06A-8C15-49E4-BB29-031C4F70B899}" type="sibTrans" cxnId="{BDA8029C-51B9-47F3-895F-4EF434DDBA76}">
      <dgm:prSet/>
      <dgm:spPr/>
      <dgm:t>
        <a:bodyPr/>
        <a:lstStyle/>
        <a:p>
          <a:endParaRPr lang="hr-HR"/>
        </a:p>
      </dgm:t>
    </dgm:pt>
    <dgm:pt modelId="{2B6AF5CF-C377-4783-B6AD-C8B2395455A8}">
      <dgm:prSet custT="1"/>
      <dgm:spPr/>
      <dgm:t>
        <a:bodyPr/>
        <a:lstStyle/>
        <a:p>
          <a:r>
            <a:rPr lang="hr-HR" sz="2400" dirty="0"/>
            <a:t>Venecija koristi sukobe i širi utjecaj na istočnu obalu Jadrana</a:t>
          </a:r>
          <a:endParaRPr lang="en-US" sz="2400" dirty="0"/>
        </a:p>
      </dgm:t>
    </dgm:pt>
    <dgm:pt modelId="{D1A60A99-6267-45F4-A935-17E9C0B2DD5B}" type="parTrans" cxnId="{BC10DC6A-6243-4120-9621-7CDF9A0970FE}">
      <dgm:prSet/>
      <dgm:spPr/>
      <dgm:t>
        <a:bodyPr/>
        <a:lstStyle/>
        <a:p>
          <a:endParaRPr lang="hr-HR"/>
        </a:p>
      </dgm:t>
    </dgm:pt>
    <dgm:pt modelId="{16C7E0AF-83B3-40FB-80B6-BB19D38A8B5F}" type="sibTrans" cxnId="{BC10DC6A-6243-4120-9621-7CDF9A0970FE}">
      <dgm:prSet/>
      <dgm:spPr/>
      <dgm:t>
        <a:bodyPr/>
        <a:lstStyle/>
        <a:p>
          <a:endParaRPr lang="hr-HR"/>
        </a:p>
      </dgm:t>
    </dgm:pt>
    <dgm:pt modelId="{025AB8AA-BE20-4DFD-9C89-24471A94EC31}" type="pres">
      <dgm:prSet presAssocID="{27A2D2D2-D1AC-4116-ABDD-F1EE7B48598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197C7D05-BDDD-4842-A331-25356A10FD65}" type="pres">
      <dgm:prSet presAssocID="{487BA98C-4833-4F15-B555-62262865B02D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75A3D7D-E9C1-4D67-B4BD-5BE98F98DC29}" type="pres">
      <dgm:prSet presAssocID="{5C90C4A7-8CAB-4808-BAB0-AC02296B90C5}" presName="spacer" presStyleCnt="0"/>
      <dgm:spPr/>
    </dgm:pt>
    <dgm:pt modelId="{A2643DDD-7A1B-43FC-90D5-D4ED504298D0}" type="pres">
      <dgm:prSet presAssocID="{C7704A8E-A7FC-4D72-9406-6B47F1C9D6DA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7F2FB91-7524-4BE2-A62F-6D7711545DFE}" type="pres">
      <dgm:prSet presAssocID="{E4A5A3FC-7C4A-4509-A4CC-18511E294D4E}" presName="spacer" presStyleCnt="0"/>
      <dgm:spPr/>
    </dgm:pt>
    <dgm:pt modelId="{45C48044-540C-4ACA-8155-929C2F67FB5B}" type="pres">
      <dgm:prSet presAssocID="{1D891423-C786-4552-8BE9-602CF47C9D19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4BD4A28-1256-4280-B6D6-46C52FFC03C6}" type="pres">
      <dgm:prSet presAssocID="{6F508CB7-68E6-4D06-9CB7-8B1FF18480A1}" presName="spacer" presStyleCnt="0"/>
      <dgm:spPr/>
    </dgm:pt>
    <dgm:pt modelId="{80E291BD-4541-4DD3-BB55-806991AE3A0F}" type="pres">
      <dgm:prSet presAssocID="{4D718731-1420-4F3E-8F22-082D0EACF2B7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59CDF04-6B77-42DA-B7B7-9485ED671F06}" type="pres">
      <dgm:prSet presAssocID="{4878A06A-8C15-49E4-BB29-031C4F70B899}" presName="spacer" presStyleCnt="0"/>
      <dgm:spPr/>
    </dgm:pt>
    <dgm:pt modelId="{FF49D453-A7C5-4AD5-8B8C-F367AF9ED862}" type="pres">
      <dgm:prSet presAssocID="{2B6AF5CF-C377-4783-B6AD-C8B2395455A8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9E2BF6C7-C413-4F38-9C63-063B76BEFC4A}" srcId="{27A2D2D2-D1AC-4116-ABDD-F1EE7B485988}" destId="{C7704A8E-A7FC-4D72-9406-6B47F1C9D6DA}" srcOrd="1" destOrd="0" parTransId="{A3DD232D-F5F4-4818-957B-61E24C4613A9}" sibTransId="{E4A5A3FC-7C4A-4509-A4CC-18511E294D4E}"/>
    <dgm:cxn modelId="{8D9A48FA-882B-4281-9DB5-6569DCFF0572}" type="presOf" srcId="{4D718731-1420-4F3E-8F22-082D0EACF2B7}" destId="{80E291BD-4541-4DD3-BB55-806991AE3A0F}" srcOrd="0" destOrd="0" presId="urn:microsoft.com/office/officeart/2005/8/layout/vList2"/>
    <dgm:cxn modelId="{35D959C0-CD7C-45FC-8B8D-AA91940212FA}" srcId="{27A2D2D2-D1AC-4116-ABDD-F1EE7B485988}" destId="{487BA98C-4833-4F15-B555-62262865B02D}" srcOrd="0" destOrd="0" parTransId="{009A2986-F8EC-4338-8783-139560D9C522}" sibTransId="{5C90C4A7-8CAB-4808-BAB0-AC02296B90C5}"/>
    <dgm:cxn modelId="{A0DC32C9-B750-44E8-AB7C-3CE9C9E2EFCB}" type="presOf" srcId="{487BA98C-4833-4F15-B555-62262865B02D}" destId="{197C7D05-BDDD-4842-A331-25356A10FD65}" srcOrd="0" destOrd="0" presId="urn:microsoft.com/office/officeart/2005/8/layout/vList2"/>
    <dgm:cxn modelId="{D791A3E1-7523-451B-AD3B-DCC649C4278E}" srcId="{27A2D2D2-D1AC-4116-ABDD-F1EE7B485988}" destId="{1D891423-C786-4552-8BE9-602CF47C9D19}" srcOrd="2" destOrd="0" parTransId="{80EF4345-D55A-4F43-9FF1-7510E858A547}" sibTransId="{6F508CB7-68E6-4D06-9CB7-8B1FF18480A1}"/>
    <dgm:cxn modelId="{11D81500-DBC2-4B85-9264-BCDC7C1420C1}" type="presOf" srcId="{1D891423-C786-4552-8BE9-602CF47C9D19}" destId="{45C48044-540C-4ACA-8155-929C2F67FB5B}" srcOrd="0" destOrd="0" presId="urn:microsoft.com/office/officeart/2005/8/layout/vList2"/>
    <dgm:cxn modelId="{BC10DC6A-6243-4120-9621-7CDF9A0970FE}" srcId="{27A2D2D2-D1AC-4116-ABDD-F1EE7B485988}" destId="{2B6AF5CF-C377-4783-B6AD-C8B2395455A8}" srcOrd="4" destOrd="0" parTransId="{D1A60A99-6267-45F4-A935-17E9C0B2DD5B}" sibTransId="{16C7E0AF-83B3-40FB-80B6-BB19D38A8B5F}"/>
    <dgm:cxn modelId="{9D600DE0-1F9F-4B82-B383-1195A56E56A4}" type="presOf" srcId="{2B6AF5CF-C377-4783-B6AD-C8B2395455A8}" destId="{FF49D453-A7C5-4AD5-8B8C-F367AF9ED862}" srcOrd="0" destOrd="0" presId="urn:microsoft.com/office/officeart/2005/8/layout/vList2"/>
    <dgm:cxn modelId="{BDA8029C-51B9-47F3-895F-4EF434DDBA76}" srcId="{27A2D2D2-D1AC-4116-ABDD-F1EE7B485988}" destId="{4D718731-1420-4F3E-8F22-082D0EACF2B7}" srcOrd="3" destOrd="0" parTransId="{6C3B3AC9-7E80-4916-AAA0-D5A62278F70A}" sibTransId="{4878A06A-8C15-49E4-BB29-031C4F70B899}"/>
    <dgm:cxn modelId="{DB1E4ECC-0DF0-49DB-A8A5-B1E769755F70}" type="presOf" srcId="{27A2D2D2-D1AC-4116-ABDD-F1EE7B485988}" destId="{025AB8AA-BE20-4DFD-9C89-24471A94EC31}" srcOrd="0" destOrd="0" presId="urn:microsoft.com/office/officeart/2005/8/layout/vList2"/>
    <dgm:cxn modelId="{603407CD-9473-40D3-8DE4-792461CD5BB4}" type="presOf" srcId="{C7704A8E-A7FC-4D72-9406-6B47F1C9D6DA}" destId="{A2643DDD-7A1B-43FC-90D5-D4ED504298D0}" srcOrd="0" destOrd="0" presId="urn:microsoft.com/office/officeart/2005/8/layout/vList2"/>
    <dgm:cxn modelId="{368148C1-4AF1-4C9B-B744-FDAF7A4FE712}" type="presParOf" srcId="{025AB8AA-BE20-4DFD-9C89-24471A94EC31}" destId="{197C7D05-BDDD-4842-A331-25356A10FD65}" srcOrd="0" destOrd="0" presId="urn:microsoft.com/office/officeart/2005/8/layout/vList2"/>
    <dgm:cxn modelId="{55C0049B-B796-4F11-83B5-DD21756C57BE}" type="presParOf" srcId="{025AB8AA-BE20-4DFD-9C89-24471A94EC31}" destId="{475A3D7D-E9C1-4D67-B4BD-5BE98F98DC29}" srcOrd="1" destOrd="0" presId="urn:microsoft.com/office/officeart/2005/8/layout/vList2"/>
    <dgm:cxn modelId="{02A23FA9-0CD7-409D-877F-F7ACA142782B}" type="presParOf" srcId="{025AB8AA-BE20-4DFD-9C89-24471A94EC31}" destId="{A2643DDD-7A1B-43FC-90D5-D4ED504298D0}" srcOrd="2" destOrd="0" presId="urn:microsoft.com/office/officeart/2005/8/layout/vList2"/>
    <dgm:cxn modelId="{B79E27EE-C179-406E-ACA5-255FF3CFFB19}" type="presParOf" srcId="{025AB8AA-BE20-4DFD-9C89-24471A94EC31}" destId="{27F2FB91-7524-4BE2-A62F-6D7711545DFE}" srcOrd="3" destOrd="0" presId="urn:microsoft.com/office/officeart/2005/8/layout/vList2"/>
    <dgm:cxn modelId="{8FC8BE89-5C65-4F63-BEA0-748B94591E89}" type="presParOf" srcId="{025AB8AA-BE20-4DFD-9C89-24471A94EC31}" destId="{45C48044-540C-4ACA-8155-929C2F67FB5B}" srcOrd="4" destOrd="0" presId="urn:microsoft.com/office/officeart/2005/8/layout/vList2"/>
    <dgm:cxn modelId="{8A8D68F7-9C79-44B6-B1BE-0FD550C6C96E}" type="presParOf" srcId="{025AB8AA-BE20-4DFD-9C89-24471A94EC31}" destId="{34BD4A28-1256-4280-B6D6-46C52FFC03C6}" srcOrd="5" destOrd="0" presId="urn:microsoft.com/office/officeart/2005/8/layout/vList2"/>
    <dgm:cxn modelId="{558B4170-1273-49FC-AAD2-21BFC7A42E4A}" type="presParOf" srcId="{025AB8AA-BE20-4DFD-9C89-24471A94EC31}" destId="{80E291BD-4541-4DD3-BB55-806991AE3A0F}" srcOrd="6" destOrd="0" presId="urn:microsoft.com/office/officeart/2005/8/layout/vList2"/>
    <dgm:cxn modelId="{228BCE9B-E64D-4178-9EF0-E0BBD69492CF}" type="presParOf" srcId="{025AB8AA-BE20-4DFD-9C89-24471A94EC31}" destId="{E59CDF04-6B77-42DA-B7B7-9485ED671F06}" srcOrd="7" destOrd="0" presId="urn:microsoft.com/office/officeart/2005/8/layout/vList2"/>
    <dgm:cxn modelId="{50357EBA-C562-42F3-B84C-2F15A98D80C6}" type="presParOf" srcId="{025AB8AA-BE20-4DFD-9C89-24471A94EC31}" destId="{FF49D453-A7C5-4AD5-8B8C-F367AF9ED862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7461D8A-D72F-47AC-BDF9-F08D7978DD5B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49DDD18-3573-4958-9205-24F4683FD614}">
      <dgm:prSet custT="1"/>
      <dgm:spPr/>
      <dgm:t>
        <a:bodyPr/>
        <a:lstStyle/>
        <a:p>
          <a:r>
            <a:rPr lang="hr-HR" sz="2400" b="1" dirty="0"/>
            <a:t>Stjepan Držislav (969.-997.)</a:t>
          </a:r>
          <a:endParaRPr lang="en-US" sz="2400" b="1" dirty="0"/>
        </a:p>
      </dgm:t>
    </dgm:pt>
    <dgm:pt modelId="{E2D21965-0E7E-425E-BECA-902AECAE0DBA}" type="parTrans" cxnId="{70C92335-ED76-4F1A-A879-3C6EC76AC5E9}">
      <dgm:prSet/>
      <dgm:spPr/>
      <dgm:t>
        <a:bodyPr/>
        <a:lstStyle/>
        <a:p>
          <a:endParaRPr lang="en-US"/>
        </a:p>
      </dgm:t>
    </dgm:pt>
    <dgm:pt modelId="{8595BBCC-751C-45CF-B806-4D4788BA9229}" type="sibTrans" cxnId="{70C92335-ED76-4F1A-A879-3C6EC76AC5E9}">
      <dgm:prSet/>
      <dgm:spPr/>
      <dgm:t>
        <a:bodyPr/>
        <a:lstStyle/>
        <a:p>
          <a:endParaRPr lang="en-US"/>
        </a:p>
      </dgm:t>
    </dgm:pt>
    <dgm:pt modelId="{451FF933-0749-4A1F-AA6B-4E9092ECEA00}">
      <dgm:prSet custT="1"/>
      <dgm:spPr/>
      <dgm:t>
        <a:bodyPr/>
        <a:lstStyle/>
        <a:p>
          <a:r>
            <a:rPr lang="hr-HR" sz="2400" dirty="0"/>
            <a:t>- sin Mihajla Krešimira i kraljice Jelene</a:t>
          </a:r>
          <a:endParaRPr lang="en-US" sz="2400" dirty="0"/>
        </a:p>
      </dgm:t>
    </dgm:pt>
    <dgm:pt modelId="{A673ACBA-B2FD-443D-85C0-AC3FF350227A}" type="parTrans" cxnId="{5161D0D5-ADF2-432E-859A-317E1DD13DE0}">
      <dgm:prSet/>
      <dgm:spPr/>
      <dgm:t>
        <a:bodyPr/>
        <a:lstStyle/>
        <a:p>
          <a:endParaRPr lang="en-US"/>
        </a:p>
      </dgm:t>
    </dgm:pt>
    <dgm:pt modelId="{578A1F20-E3C9-4488-AB60-BD4CF7933EDA}" type="sibTrans" cxnId="{5161D0D5-ADF2-432E-859A-317E1DD13DE0}">
      <dgm:prSet/>
      <dgm:spPr/>
      <dgm:t>
        <a:bodyPr/>
        <a:lstStyle/>
        <a:p>
          <a:endParaRPr lang="en-US"/>
        </a:p>
      </dgm:t>
    </dgm:pt>
    <dgm:pt modelId="{2C75B186-FFE6-4247-83CF-2812A784F3D0}">
      <dgm:prSet custT="1"/>
      <dgm:spPr/>
      <dgm:t>
        <a:bodyPr/>
        <a:lstStyle/>
        <a:p>
          <a:r>
            <a:rPr lang="hr-HR" sz="2400" dirty="0"/>
            <a:t>Bizantski car poslao žezlo, mač i krunu</a:t>
          </a:r>
          <a:endParaRPr lang="en-US" sz="2400" dirty="0"/>
        </a:p>
      </dgm:t>
    </dgm:pt>
    <dgm:pt modelId="{0DEF3C71-CB41-4809-9C4F-FF62B2D4A474}" type="parTrans" cxnId="{984DF38D-8AC0-4D25-A722-BCFD21513E66}">
      <dgm:prSet/>
      <dgm:spPr/>
      <dgm:t>
        <a:bodyPr/>
        <a:lstStyle/>
        <a:p>
          <a:endParaRPr lang="hr-HR"/>
        </a:p>
      </dgm:t>
    </dgm:pt>
    <dgm:pt modelId="{289AF3A7-60FD-4678-B5B6-DA0B5E2F4593}" type="sibTrans" cxnId="{984DF38D-8AC0-4D25-A722-BCFD21513E66}">
      <dgm:prSet/>
      <dgm:spPr/>
      <dgm:t>
        <a:bodyPr/>
        <a:lstStyle/>
        <a:p>
          <a:endParaRPr lang="hr-HR"/>
        </a:p>
      </dgm:t>
    </dgm:pt>
    <dgm:pt modelId="{73B16B06-EA06-4249-9A4E-A6AE84693E24}">
      <dgm:prSet custT="1"/>
      <dgm:spPr/>
      <dgm:t>
        <a:bodyPr/>
        <a:lstStyle/>
        <a:p>
          <a:r>
            <a:rPr lang="hr-HR" sz="2400" dirty="0"/>
            <a:t>- prvi okrunjeni hrvatski kralj</a:t>
          </a:r>
          <a:endParaRPr lang="en-US" sz="2400" dirty="0"/>
        </a:p>
      </dgm:t>
    </dgm:pt>
    <dgm:pt modelId="{2AC7EE7B-EE1F-4601-AE4F-10AF901ED246}" type="parTrans" cxnId="{B2B863E8-B5FA-46F8-9C27-A5B0B620BAB5}">
      <dgm:prSet/>
      <dgm:spPr/>
      <dgm:t>
        <a:bodyPr/>
        <a:lstStyle/>
        <a:p>
          <a:endParaRPr lang="hr-HR"/>
        </a:p>
      </dgm:t>
    </dgm:pt>
    <dgm:pt modelId="{A1EF981B-8CD5-4559-8310-11FD4A56A02F}" type="sibTrans" cxnId="{B2B863E8-B5FA-46F8-9C27-A5B0B620BAB5}">
      <dgm:prSet/>
      <dgm:spPr/>
      <dgm:t>
        <a:bodyPr/>
        <a:lstStyle/>
        <a:p>
          <a:endParaRPr lang="hr-HR"/>
        </a:p>
      </dgm:t>
    </dgm:pt>
    <dgm:pt modelId="{351C46EC-F10A-4983-864F-41CF0761FECF}">
      <dgm:prSet custT="1"/>
      <dgm:spPr/>
      <dgm:t>
        <a:bodyPr/>
        <a:lstStyle/>
        <a:p>
          <a:r>
            <a:rPr lang="hr-HR" sz="2400" dirty="0"/>
            <a:t>- u blizini Knina pronađene kamene ploče s njegovim imenom</a:t>
          </a:r>
          <a:endParaRPr lang="en-US" sz="2400" dirty="0"/>
        </a:p>
      </dgm:t>
    </dgm:pt>
    <dgm:pt modelId="{7C41CBDB-F712-4ABB-8B00-EA03A1F9A2D0}" type="parTrans" cxnId="{6789D384-0E45-4335-8303-99B5D9E5B291}">
      <dgm:prSet/>
      <dgm:spPr/>
      <dgm:t>
        <a:bodyPr/>
        <a:lstStyle/>
        <a:p>
          <a:endParaRPr lang="hr-HR"/>
        </a:p>
      </dgm:t>
    </dgm:pt>
    <dgm:pt modelId="{B1A9B770-7E7C-40B0-B8DC-952EBE66CB24}" type="sibTrans" cxnId="{6789D384-0E45-4335-8303-99B5D9E5B291}">
      <dgm:prSet/>
      <dgm:spPr/>
      <dgm:t>
        <a:bodyPr/>
        <a:lstStyle/>
        <a:p>
          <a:endParaRPr lang="hr-HR"/>
        </a:p>
      </dgm:t>
    </dgm:pt>
    <dgm:pt modelId="{B81F0C7D-C873-41AE-B262-30E358CCA0B9}">
      <dgm:prSet custT="1"/>
      <dgm:spPr/>
      <dgm:t>
        <a:bodyPr/>
        <a:lstStyle/>
        <a:p>
          <a:r>
            <a:rPr lang="hr-HR" sz="2400" dirty="0"/>
            <a:t>- Bizantski saveznik protiv makedonskog vladara</a:t>
          </a:r>
          <a:endParaRPr lang="en-US" sz="2400" dirty="0"/>
        </a:p>
      </dgm:t>
    </dgm:pt>
    <dgm:pt modelId="{0AB7D613-1540-403E-BF5C-75D3508921E9}" type="parTrans" cxnId="{BC67CE22-FFB2-426A-894E-9CE8668585AC}">
      <dgm:prSet/>
      <dgm:spPr/>
      <dgm:t>
        <a:bodyPr/>
        <a:lstStyle/>
        <a:p>
          <a:endParaRPr lang="hr-HR"/>
        </a:p>
      </dgm:t>
    </dgm:pt>
    <dgm:pt modelId="{C882B37C-30D2-41C8-9CE4-CA188F51D06A}" type="sibTrans" cxnId="{BC67CE22-FFB2-426A-894E-9CE8668585AC}">
      <dgm:prSet/>
      <dgm:spPr/>
      <dgm:t>
        <a:bodyPr/>
        <a:lstStyle/>
        <a:p>
          <a:endParaRPr lang="hr-HR"/>
        </a:p>
      </dgm:t>
    </dgm:pt>
    <dgm:pt modelId="{977496C9-91D8-4A5C-ADCA-66697E5BFC5B}">
      <dgm:prSet custT="1"/>
      <dgm:spPr/>
      <dgm:t>
        <a:bodyPr/>
        <a:lstStyle/>
        <a:p>
          <a:r>
            <a:rPr lang="hr-HR" sz="2400"/>
            <a:t>- dobio na upravu dalmatinske gradove i otoke</a:t>
          </a:r>
          <a:endParaRPr lang="en-US" sz="2400" dirty="0"/>
        </a:p>
      </dgm:t>
    </dgm:pt>
    <dgm:pt modelId="{461EAE3C-2F28-4620-AE54-246012447F8B}" type="parTrans" cxnId="{34EC91BB-DC30-491D-A3B9-674B51ED0F22}">
      <dgm:prSet/>
      <dgm:spPr/>
      <dgm:t>
        <a:bodyPr/>
        <a:lstStyle/>
        <a:p>
          <a:endParaRPr lang="hr-HR"/>
        </a:p>
      </dgm:t>
    </dgm:pt>
    <dgm:pt modelId="{FD1B6253-9254-42E3-A937-E2D166A40E58}" type="sibTrans" cxnId="{34EC91BB-DC30-491D-A3B9-674B51ED0F22}">
      <dgm:prSet/>
      <dgm:spPr/>
      <dgm:t>
        <a:bodyPr/>
        <a:lstStyle/>
        <a:p>
          <a:endParaRPr lang="hr-HR"/>
        </a:p>
      </dgm:t>
    </dgm:pt>
    <dgm:pt modelId="{8BFF8AB6-0D32-4928-B711-8C5699C7E2C6}" type="pres">
      <dgm:prSet presAssocID="{A7461D8A-D72F-47AC-BDF9-F08D7978DD5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B14BF83D-929A-49B3-83FA-23D9A8D3B82F}" type="pres">
      <dgm:prSet presAssocID="{749DDD18-3573-4958-9205-24F4683FD614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D0109EB-5222-4DAB-B493-B7E1D4211C2D}" type="pres">
      <dgm:prSet presAssocID="{8595BBCC-751C-45CF-B806-4D4788BA9229}" presName="spacer" presStyleCnt="0"/>
      <dgm:spPr/>
    </dgm:pt>
    <dgm:pt modelId="{A125AFC3-FE16-4E7F-9B02-46880EFA7B07}" type="pres">
      <dgm:prSet presAssocID="{451FF933-0749-4A1F-AA6B-4E9092ECEA00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57B85C5-7101-438A-B1DD-FE13FEA7A65A}" type="pres">
      <dgm:prSet presAssocID="{578A1F20-E3C9-4488-AB60-BD4CF7933EDA}" presName="spacer" presStyleCnt="0"/>
      <dgm:spPr/>
    </dgm:pt>
    <dgm:pt modelId="{0FB9481F-C04F-4316-8F7D-BF24F55261C0}" type="pres">
      <dgm:prSet presAssocID="{B81F0C7D-C873-41AE-B262-30E358CCA0B9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C9F1381-9320-4890-9665-B1B301074E9F}" type="pres">
      <dgm:prSet presAssocID="{C882B37C-30D2-41C8-9CE4-CA188F51D06A}" presName="spacer" presStyleCnt="0"/>
      <dgm:spPr/>
    </dgm:pt>
    <dgm:pt modelId="{0C69C358-DA12-42C2-B883-28908304E754}" type="pres">
      <dgm:prSet presAssocID="{977496C9-91D8-4A5C-ADCA-66697E5BFC5B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91E6475-AC71-4257-A097-C8171CA50735}" type="pres">
      <dgm:prSet presAssocID="{FD1B6253-9254-42E3-A937-E2D166A40E58}" presName="spacer" presStyleCnt="0"/>
      <dgm:spPr/>
    </dgm:pt>
    <dgm:pt modelId="{9450BA23-1D30-4B32-9B73-79BAA3AD90A7}" type="pres">
      <dgm:prSet presAssocID="{73B16B06-EA06-4249-9A4E-A6AE84693E24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2B43AD0-B59D-4204-A674-8B0B0B1FE873}" type="pres">
      <dgm:prSet presAssocID="{A1EF981B-8CD5-4559-8310-11FD4A56A02F}" presName="spacer" presStyleCnt="0"/>
      <dgm:spPr/>
    </dgm:pt>
    <dgm:pt modelId="{F443F317-BE06-46DF-9BE2-15BDA8FA8E16}" type="pres">
      <dgm:prSet presAssocID="{2C75B186-FFE6-4247-83CF-2812A784F3D0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806266C-160B-4932-94A1-D0A27CFA0179}" type="pres">
      <dgm:prSet presAssocID="{289AF3A7-60FD-4678-B5B6-DA0B5E2F4593}" presName="spacer" presStyleCnt="0"/>
      <dgm:spPr/>
    </dgm:pt>
    <dgm:pt modelId="{707579EB-A101-402B-A1BD-6E5C14167AC0}" type="pres">
      <dgm:prSet presAssocID="{351C46EC-F10A-4983-864F-41CF0761FECF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6789D384-0E45-4335-8303-99B5D9E5B291}" srcId="{A7461D8A-D72F-47AC-BDF9-F08D7978DD5B}" destId="{351C46EC-F10A-4983-864F-41CF0761FECF}" srcOrd="6" destOrd="0" parTransId="{7C41CBDB-F712-4ABB-8B00-EA03A1F9A2D0}" sibTransId="{B1A9B770-7E7C-40B0-B8DC-952EBE66CB24}"/>
    <dgm:cxn modelId="{B2B863E8-B5FA-46F8-9C27-A5B0B620BAB5}" srcId="{A7461D8A-D72F-47AC-BDF9-F08D7978DD5B}" destId="{73B16B06-EA06-4249-9A4E-A6AE84693E24}" srcOrd="4" destOrd="0" parTransId="{2AC7EE7B-EE1F-4601-AE4F-10AF901ED246}" sibTransId="{A1EF981B-8CD5-4559-8310-11FD4A56A02F}"/>
    <dgm:cxn modelId="{5161D0D5-ADF2-432E-859A-317E1DD13DE0}" srcId="{A7461D8A-D72F-47AC-BDF9-F08D7978DD5B}" destId="{451FF933-0749-4A1F-AA6B-4E9092ECEA00}" srcOrd="1" destOrd="0" parTransId="{A673ACBA-B2FD-443D-85C0-AC3FF350227A}" sibTransId="{578A1F20-E3C9-4488-AB60-BD4CF7933EDA}"/>
    <dgm:cxn modelId="{CA33D6A8-C31A-47CB-B6DA-257A5F623A89}" type="presOf" srcId="{B81F0C7D-C873-41AE-B262-30E358CCA0B9}" destId="{0FB9481F-C04F-4316-8F7D-BF24F55261C0}" srcOrd="0" destOrd="0" presId="urn:microsoft.com/office/officeart/2005/8/layout/vList2"/>
    <dgm:cxn modelId="{9B391710-61B4-4DBF-9A31-69B86A2A21AB}" type="presOf" srcId="{451FF933-0749-4A1F-AA6B-4E9092ECEA00}" destId="{A125AFC3-FE16-4E7F-9B02-46880EFA7B07}" srcOrd="0" destOrd="0" presId="urn:microsoft.com/office/officeart/2005/8/layout/vList2"/>
    <dgm:cxn modelId="{49AA15D8-A0A2-480E-A94C-4B8492AD2D81}" type="presOf" srcId="{749DDD18-3573-4958-9205-24F4683FD614}" destId="{B14BF83D-929A-49B3-83FA-23D9A8D3B82F}" srcOrd="0" destOrd="0" presId="urn:microsoft.com/office/officeart/2005/8/layout/vList2"/>
    <dgm:cxn modelId="{67C100E9-4AFD-4DB9-B187-2F67363BB82D}" type="presOf" srcId="{73B16B06-EA06-4249-9A4E-A6AE84693E24}" destId="{9450BA23-1D30-4B32-9B73-79BAA3AD90A7}" srcOrd="0" destOrd="0" presId="urn:microsoft.com/office/officeart/2005/8/layout/vList2"/>
    <dgm:cxn modelId="{B716BAAD-4142-4C6D-B8DF-0FD25E8EBA13}" type="presOf" srcId="{2C75B186-FFE6-4247-83CF-2812A784F3D0}" destId="{F443F317-BE06-46DF-9BE2-15BDA8FA8E16}" srcOrd="0" destOrd="0" presId="urn:microsoft.com/office/officeart/2005/8/layout/vList2"/>
    <dgm:cxn modelId="{6F415EC8-838E-4BDC-9018-2D2E29AAB502}" type="presOf" srcId="{351C46EC-F10A-4983-864F-41CF0761FECF}" destId="{707579EB-A101-402B-A1BD-6E5C14167AC0}" srcOrd="0" destOrd="0" presId="urn:microsoft.com/office/officeart/2005/8/layout/vList2"/>
    <dgm:cxn modelId="{BC67CE22-FFB2-426A-894E-9CE8668585AC}" srcId="{A7461D8A-D72F-47AC-BDF9-F08D7978DD5B}" destId="{B81F0C7D-C873-41AE-B262-30E358CCA0B9}" srcOrd="2" destOrd="0" parTransId="{0AB7D613-1540-403E-BF5C-75D3508921E9}" sibTransId="{C882B37C-30D2-41C8-9CE4-CA188F51D06A}"/>
    <dgm:cxn modelId="{70C92335-ED76-4F1A-A879-3C6EC76AC5E9}" srcId="{A7461D8A-D72F-47AC-BDF9-F08D7978DD5B}" destId="{749DDD18-3573-4958-9205-24F4683FD614}" srcOrd="0" destOrd="0" parTransId="{E2D21965-0E7E-425E-BECA-902AECAE0DBA}" sibTransId="{8595BBCC-751C-45CF-B806-4D4788BA9229}"/>
    <dgm:cxn modelId="{34EC91BB-DC30-491D-A3B9-674B51ED0F22}" srcId="{A7461D8A-D72F-47AC-BDF9-F08D7978DD5B}" destId="{977496C9-91D8-4A5C-ADCA-66697E5BFC5B}" srcOrd="3" destOrd="0" parTransId="{461EAE3C-2F28-4620-AE54-246012447F8B}" sibTransId="{FD1B6253-9254-42E3-A937-E2D166A40E58}"/>
    <dgm:cxn modelId="{984DF38D-8AC0-4D25-A722-BCFD21513E66}" srcId="{A7461D8A-D72F-47AC-BDF9-F08D7978DD5B}" destId="{2C75B186-FFE6-4247-83CF-2812A784F3D0}" srcOrd="5" destOrd="0" parTransId="{0DEF3C71-CB41-4809-9C4F-FF62B2D4A474}" sibTransId="{289AF3A7-60FD-4678-B5B6-DA0B5E2F4593}"/>
    <dgm:cxn modelId="{98E2966F-6FD8-4391-B998-36B75C8F1B7B}" type="presOf" srcId="{A7461D8A-D72F-47AC-BDF9-F08D7978DD5B}" destId="{8BFF8AB6-0D32-4928-B711-8C5699C7E2C6}" srcOrd="0" destOrd="0" presId="urn:microsoft.com/office/officeart/2005/8/layout/vList2"/>
    <dgm:cxn modelId="{357A63BC-A8B6-48C9-B9B3-C5D1E20BFD16}" type="presOf" srcId="{977496C9-91D8-4A5C-ADCA-66697E5BFC5B}" destId="{0C69C358-DA12-42C2-B883-28908304E754}" srcOrd="0" destOrd="0" presId="urn:microsoft.com/office/officeart/2005/8/layout/vList2"/>
    <dgm:cxn modelId="{2CAED419-011C-4C7B-957E-20BBA973C1A9}" type="presParOf" srcId="{8BFF8AB6-0D32-4928-B711-8C5699C7E2C6}" destId="{B14BF83D-929A-49B3-83FA-23D9A8D3B82F}" srcOrd="0" destOrd="0" presId="urn:microsoft.com/office/officeart/2005/8/layout/vList2"/>
    <dgm:cxn modelId="{89B04DAC-9B91-4143-AEE9-96B876984411}" type="presParOf" srcId="{8BFF8AB6-0D32-4928-B711-8C5699C7E2C6}" destId="{0D0109EB-5222-4DAB-B493-B7E1D4211C2D}" srcOrd="1" destOrd="0" presId="urn:microsoft.com/office/officeart/2005/8/layout/vList2"/>
    <dgm:cxn modelId="{2725AFBD-85D2-4341-A66D-8A24ADD9A84B}" type="presParOf" srcId="{8BFF8AB6-0D32-4928-B711-8C5699C7E2C6}" destId="{A125AFC3-FE16-4E7F-9B02-46880EFA7B07}" srcOrd="2" destOrd="0" presId="urn:microsoft.com/office/officeart/2005/8/layout/vList2"/>
    <dgm:cxn modelId="{4F67900B-1437-430A-A217-79C7D60B52BC}" type="presParOf" srcId="{8BFF8AB6-0D32-4928-B711-8C5699C7E2C6}" destId="{157B85C5-7101-438A-B1DD-FE13FEA7A65A}" srcOrd="3" destOrd="0" presId="urn:microsoft.com/office/officeart/2005/8/layout/vList2"/>
    <dgm:cxn modelId="{9156A96F-4940-4EC2-887A-C8C4FAEA4DAB}" type="presParOf" srcId="{8BFF8AB6-0D32-4928-B711-8C5699C7E2C6}" destId="{0FB9481F-C04F-4316-8F7D-BF24F55261C0}" srcOrd="4" destOrd="0" presId="urn:microsoft.com/office/officeart/2005/8/layout/vList2"/>
    <dgm:cxn modelId="{7D14059B-C47D-47D7-BE7D-EDE4830AAC76}" type="presParOf" srcId="{8BFF8AB6-0D32-4928-B711-8C5699C7E2C6}" destId="{CC9F1381-9320-4890-9665-B1B301074E9F}" srcOrd="5" destOrd="0" presId="urn:microsoft.com/office/officeart/2005/8/layout/vList2"/>
    <dgm:cxn modelId="{C1DA03B8-1128-4775-AD33-9A7D686A128A}" type="presParOf" srcId="{8BFF8AB6-0D32-4928-B711-8C5699C7E2C6}" destId="{0C69C358-DA12-42C2-B883-28908304E754}" srcOrd="6" destOrd="0" presId="urn:microsoft.com/office/officeart/2005/8/layout/vList2"/>
    <dgm:cxn modelId="{B24B824A-81C6-44D5-B66C-15E5B5C830A9}" type="presParOf" srcId="{8BFF8AB6-0D32-4928-B711-8C5699C7E2C6}" destId="{891E6475-AC71-4257-A097-C8171CA50735}" srcOrd="7" destOrd="0" presId="urn:microsoft.com/office/officeart/2005/8/layout/vList2"/>
    <dgm:cxn modelId="{36C2244A-F468-4B6A-8819-56357654E34A}" type="presParOf" srcId="{8BFF8AB6-0D32-4928-B711-8C5699C7E2C6}" destId="{9450BA23-1D30-4B32-9B73-79BAA3AD90A7}" srcOrd="8" destOrd="0" presId="urn:microsoft.com/office/officeart/2005/8/layout/vList2"/>
    <dgm:cxn modelId="{193370B0-F70B-407A-9BF0-3F7F079F5B21}" type="presParOf" srcId="{8BFF8AB6-0D32-4928-B711-8C5699C7E2C6}" destId="{02B43AD0-B59D-4204-A674-8B0B0B1FE873}" srcOrd="9" destOrd="0" presId="urn:microsoft.com/office/officeart/2005/8/layout/vList2"/>
    <dgm:cxn modelId="{2DEE5081-0398-411F-A441-BDFE73D9BE4D}" type="presParOf" srcId="{8BFF8AB6-0D32-4928-B711-8C5699C7E2C6}" destId="{F443F317-BE06-46DF-9BE2-15BDA8FA8E16}" srcOrd="10" destOrd="0" presId="urn:microsoft.com/office/officeart/2005/8/layout/vList2"/>
    <dgm:cxn modelId="{FE52E30B-64B4-47FA-8AED-55419970C047}" type="presParOf" srcId="{8BFF8AB6-0D32-4928-B711-8C5699C7E2C6}" destId="{B806266C-160B-4932-94A1-D0A27CFA0179}" srcOrd="11" destOrd="0" presId="urn:microsoft.com/office/officeart/2005/8/layout/vList2"/>
    <dgm:cxn modelId="{34D8D8B3-E68B-4830-93A1-34063633BFB4}" type="presParOf" srcId="{8BFF8AB6-0D32-4928-B711-8C5699C7E2C6}" destId="{707579EB-A101-402B-A1BD-6E5C14167AC0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3231EF8-6113-49DE-9621-E3DF7BE2D11B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59F3467-3FDC-4454-A229-11CF94AFCBE2}">
      <dgm:prSet/>
      <dgm:spPr/>
      <dgm:t>
        <a:bodyPr/>
        <a:lstStyle/>
        <a:p>
          <a:r>
            <a:rPr lang="hr-HR" dirty="0"/>
            <a:t>Kraljica Jelena, majka Stjepana Držislava</a:t>
          </a:r>
          <a:endParaRPr lang="en-US" dirty="0"/>
        </a:p>
      </dgm:t>
    </dgm:pt>
    <dgm:pt modelId="{C9EDFE84-EFD5-4260-A650-24203688584C}" type="parTrans" cxnId="{5B97664B-35F4-47B8-A9E4-3326303E40FE}">
      <dgm:prSet/>
      <dgm:spPr/>
      <dgm:t>
        <a:bodyPr/>
        <a:lstStyle/>
        <a:p>
          <a:endParaRPr lang="en-US"/>
        </a:p>
      </dgm:t>
    </dgm:pt>
    <dgm:pt modelId="{145FE456-696B-42AF-9C2B-C8FA3593889C}" type="sibTrans" cxnId="{5B97664B-35F4-47B8-A9E4-3326303E40FE}">
      <dgm:prSet/>
      <dgm:spPr/>
      <dgm:t>
        <a:bodyPr/>
        <a:lstStyle/>
        <a:p>
          <a:endParaRPr lang="en-US"/>
        </a:p>
      </dgm:t>
    </dgm:pt>
    <dgm:pt modelId="{71C97759-A6EB-42C4-83FA-B871464CD749}">
      <dgm:prSet/>
      <dgm:spPr/>
      <dgm:t>
        <a:bodyPr/>
        <a:lstStyle/>
        <a:p>
          <a:r>
            <a:rPr lang="hr-HR" dirty="0"/>
            <a:t>Dala sagraditi crkve sv. Stjepana i sv. Marije u blizini Solina</a:t>
          </a:r>
          <a:endParaRPr lang="en-US" dirty="0"/>
        </a:p>
      </dgm:t>
    </dgm:pt>
    <dgm:pt modelId="{9B976762-9F45-480C-B3F3-39D4979BD505}" type="parTrans" cxnId="{E6A19702-6B19-4680-857E-A1DC334D6E03}">
      <dgm:prSet/>
      <dgm:spPr/>
      <dgm:t>
        <a:bodyPr/>
        <a:lstStyle/>
        <a:p>
          <a:endParaRPr lang="hr-HR"/>
        </a:p>
      </dgm:t>
    </dgm:pt>
    <dgm:pt modelId="{C578DBD1-66DB-4C56-8EA9-E81D8292FA2B}" type="sibTrans" cxnId="{E6A19702-6B19-4680-857E-A1DC334D6E03}">
      <dgm:prSet/>
      <dgm:spPr/>
      <dgm:t>
        <a:bodyPr/>
        <a:lstStyle/>
        <a:p>
          <a:endParaRPr lang="hr-HR"/>
        </a:p>
      </dgm:t>
    </dgm:pt>
    <dgm:pt modelId="{FB8C6A7B-8682-4070-B5F8-E075F3456F50}">
      <dgm:prSet/>
      <dgm:spPr/>
      <dgm:t>
        <a:bodyPr/>
        <a:lstStyle/>
        <a:p>
          <a:r>
            <a:rPr lang="hr-HR" dirty="0"/>
            <a:t>Crkve u kojima su se pokapali vladari iz dinastije Trpimirovića</a:t>
          </a:r>
          <a:endParaRPr lang="en-US" dirty="0"/>
        </a:p>
      </dgm:t>
    </dgm:pt>
    <dgm:pt modelId="{A84E5C51-1F07-41F7-A7FE-CF876763A266}" type="parTrans" cxnId="{7BC16AFE-69A1-42C7-B679-B069A6DEBCC7}">
      <dgm:prSet/>
      <dgm:spPr/>
      <dgm:t>
        <a:bodyPr/>
        <a:lstStyle/>
        <a:p>
          <a:endParaRPr lang="hr-HR"/>
        </a:p>
      </dgm:t>
    </dgm:pt>
    <dgm:pt modelId="{78EE4146-4527-4724-B9D1-AC358D714120}" type="sibTrans" cxnId="{7BC16AFE-69A1-42C7-B679-B069A6DEBCC7}">
      <dgm:prSet/>
      <dgm:spPr/>
      <dgm:t>
        <a:bodyPr/>
        <a:lstStyle/>
        <a:p>
          <a:endParaRPr lang="hr-HR"/>
        </a:p>
      </dgm:t>
    </dgm:pt>
    <dgm:pt modelId="{E060DF2D-4808-4859-82D1-F483116D69E1}">
      <dgm:prSet/>
      <dgm:spPr/>
      <dgm:t>
        <a:bodyPr/>
        <a:lstStyle/>
        <a:p>
          <a:r>
            <a:rPr lang="hr-HR" dirty="0"/>
            <a:t>U XIX. stoljeću na mjestu crkava pronađen sarkofag kraljice Jelene</a:t>
          </a:r>
          <a:endParaRPr lang="en-US" dirty="0"/>
        </a:p>
      </dgm:t>
    </dgm:pt>
    <dgm:pt modelId="{6F9A817A-E722-4027-BC4C-6183A2D57D69}" type="parTrans" cxnId="{89C5483D-9255-4F22-8252-72DCC06774F8}">
      <dgm:prSet/>
      <dgm:spPr/>
      <dgm:t>
        <a:bodyPr/>
        <a:lstStyle/>
        <a:p>
          <a:endParaRPr lang="hr-HR"/>
        </a:p>
      </dgm:t>
    </dgm:pt>
    <dgm:pt modelId="{622E8B44-B44F-4FEA-AFD4-D058BB6A64ED}" type="sibTrans" cxnId="{89C5483D-9255-4F22-8252-72DCC06774F8}">
      <dgm:prSet/>
      <dgm:spPr/>
      <dgm:t>
        <a:bodyPr/>
        <a:lstStyle/>
        <a:p>
          <a:endParaRPr lang="hr-HR"/>
        </a:p>
      </dgm:t>
    </dgm:pt>
    <dgm:pt modelId="{892496F2-AC1A-4261-B163-D457CDE33936}">
      <dgm:prSet/>
      <dgm:spPr/>
      <dgm:t>
        <a:bodyPr/>
        <a:lstStyle/>
        <a:p>
          <a:r>
            <a:rPr lang="hr-HR" dirty="0"/>
            <a:t>Donosi važne podatke o kraljici Jeleni i dinastiji Trpimirovića</a:t>
          </a:r>
          <a:endParaRPr lang="en-US" dirty="0"/>
        </a:p>
      </dgm:t>
    </dgm:pt>
    <dgm:pt modelId="{6237FC62-7FDA-4A39-8359-7F3F18B8B47B}" type="parTrans" cxnId="{78F48E73-94D8-4C9D-8638-848D3DAD2AD0}">
      <dgm:prSet/>
      <dgm:spPr/>
      <dgm:t>
        <a:bodyPr/>
        <a:lstStyle/>
        <a:p>
          <a:endParaRPr lang="hr-HR"/>
        </a:p>
      </dgm:t>
    </dgm:pt>
    <dgm:pt modelId="{05F6B36D-C7DB-4C66-8B69-40BDB3D5EC67}" type="sibTrans" cxnId="{78F48E73-94D8-4C9D-8638-848D3DAD2AD0}">
      <dgm:prSet/>
      <dgm:spPr/>
      <dgm:t>
        <a:bodyPr/>
        <a:lstStyle/>
        <a:p>
          <a:endParaRPr lang="hr-HR"/>
        </a:p>
      </dgm:t>
    </dgm:pt>
    <dgm:pt modelId="{4BAA434D-9B20-4F6D-82CD-F11140BBA94B}" type="pres">
      <dgm:prSet presAssocID="{53231EF8-6113-49DE-9621-E3DF7BE2D11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5BED6027-2E46-4485-B435-2D4376B56AEF}" type="pres">
      <dgm:prSet presAssocID="{559F3467-3FDC-4454-A229-11CF94AFCBE2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711304E-7EBE-471D-AB82-3C42440F0696}" type="pres">
      <dgm:prSet presAssocID="{145FE456-696B-42AF-9C2B-C8FA3593889C}" presName="spacer" presStyleCnt="0"/>
      <dgm:spPr/>
    </dgm:pt>
    <dgm:pt modelId="{9C24A186-DBBE-4506-A790-F3B99C6C8DF7}" type="pres">
      <dgm:prSet presAssocID="{71C97759-A6EB-42C4-83FA-B871464CD749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7D88AF5-66C7-4670-8C3D-4F73AAA7752E}" type="pres">
      <dgm:prSet presAssocID="{C578DBD1-66DB-4C56-8EA9-E81D8292FA2B}" presName="spacer" presStyleCnt="0"/>
      <dgm:spPr/>
    </dgm:pt>
    <dgm:pt modelId="{8D33995E-7381-44CC-9702-1A9FA56936E3}" type="pres">
      <dgm:prSet presAssocID="{FB8C6A7B-8682-4070-B5F8-E075F3456F50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005E6BE-0BA4-4719-BC07-ADA837F9E81D}" type="pres">
      <dgm:prSet presAssocID="{78EE4146-4527-4724-B9D1-AC358D714120}" presName="spacer" presStyleCnt="0"/>
      <dgm:spPr/>
    </dgm:pt>
    <dgm:pt modelId="{E2769448-2CE4-4943-9F0B-861CBEE7234E}" type="pres">
      <dgm:prSet presAssocID="{E060DF2D-4808-4859-82D1-F483116D69E1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F25B4C3-615E-4960-91EB-C20592433B11}" type="pres">
      <dgm:prSet presAssocID="{622E8B44-B44F-4FEA-AFD4-D058BB6A64ED}" presName="spacer" presStyleCnt="0"/>
      <dgm:spPr/>
    </dgm:pt>
    <dgm:pt modelId="{5041473B-6D97-4AC6-95AD-D5A222DE088E}" type="pres">
      <dgm:prSet presAssocID="{892496F2-AC1A-4261-B163-D457CDE33936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60714AC5-FE20-439E-A894-148D134D7354}" type="presOf" srcId="{E060DF2D-4808-4859-82D1-F483116D69E1}" destId="{E2769448-2CE4-4943-9F0B-861CBEE7234E}" srcOrd="0" destOrd="0" presId="urn:microsoft.com/office/officeart/2005/8/layout/vList2"/>
    <dgm:cxn modelId="{718AEE39-624C-4C3C-BDEA-495DF0294502}" type="presOf" srcId="{892496F2-AC1A-4261-B163-D457CDE33936}" destId="{5041473B-6D97-4AC6-95AD-D5A222DE088E}" srcOrd="0" destOrd="0" presId="urn:microsoft.com/office/officeart/2005/8/layout/vList2"/>
    <dgm:cxn modelId="{72BE7D11-BDA2-4F80-9540-752C6E51F845}" type="presOf" srcId="{FB8C6A7B-8682-4070-B5F8-E075F3456F50}" destId="{8D33995E-7381-44CC-9702-1A9FA56936E3}" srcOrd="0" destOrd="0" presId="urn:microsoft.com/office/officeart/2005/8/layout/vList2"/>
    <dgm:cxn modelId="{B9C96E47-8307-457A-A647-8BB60B30B578}" type="presOf" srcId="{71C97759-A6EB-42C4-83FA-B871464CD749}" destId="{9C24A186-DBBE-4506-A790-F3B99C6C8DF7}" srcOrd="0" destOrd="0" presId="urn:microsoft.com/office/officeart/2005/8/layout/vList2"/>
    <dgm:cxn modelId="{A4141F88-D4DC-4E6C-AF75-BB414ECF19CA}" type="presOf" srcId="{53231EF8-6113-49DE-9621-E3DF7BE2D11B}" destId="{4BAA434D-9B20-4F6D-82CD-F11140BBA94B}" srcOrd="0" destOrd="0" presId="urn:microsoft.com/office/officeart/2005/8/layout/vList2"/>
    <dgm:cxn modelId="{5B97664B-35F4-47B8-A9E4-3326303E40FE}" srcId="{53231EF8-6113-49DE-9621-E3DF7BE2D11B}" destId="{559F3467-3FDC-4454-A229-11CF94AFCBE2}" srcOrd="0" destOrd="0" parTransId="{C9EDFE84-EFD5-4260-A650-24203688584C}" sibTransId="{145FE456-696B-42AF-9C2B-C8FA3593889C}"/>
    <dgm:cxn modelId="{DBF5A438-521E-407A-8357-77842318D728}" type="presOf" srcId="{559F3467-3FDC-4454-A229-11CF94AFCBE2}" destId="{5BED6027-2E46-4485-B435-2D4376B56AEF}" srcOrd="0" destOrd="0" presId="urn:microsoft.com/office/officeart/2005/8/layout/vList2"/>
    <dgm:cxn modelId="{7BC16AFE-69A1-42C7-B679-B069A6DEBCC7}" srcId="{53231EF8-6113-49DE-9621-E3DF7BE2D11B}" destId="{FB8C6A7B-8682-4070-B5F8-E075F3456F50}" srcOrd="2" destOrd="0" parTransId="{A84E5C51-1F07-41F7-A7FE-CF876763A266}" sibTransId="{78EE4146-4527-4724-B9D1-AC358D714120}"/>
    <dgm:cxn modelId="{E6A19702-6B19-4680-857E-A1DC334D6E03}" srcId="{53231EF8-6113-49DE-9621-E3DF7BE2D11B}" destId="{71C97759-A6EB-42C4-83FA-B871464CD749}" srcOrd="1" destOrd="0" parTransId="{9B976762-9F45-480C-B3F3-39D4979BD505}" sibTransId="{C578DBD1-66DB-4C56-8EA9-E81D8292FA2B}"/>
    <dgm:cxn modelId="{78F48E73-94D8-4C9D-8638-848D3DAD2AD0}" srcId="{53231EF8-6113-49DE-9621-E3DF7BE2D11B}" destId="{892496F2-AC1A-4261-B163-D457CDE33936}" srcOrd="4" destOrd="0" parTransId="{6237FC62-7FDA-4A39-8359-7F3F18B8B47B}" sibTransId="{05F6B36D-C7DB-4C66-8B69-40BDB3D5EC67}"/>
    <dgm:cxn modelId="{89C5483D-9255-4F22-8252-72DCC06774F8}" srcId="{53231EF8-6113-49DE-9621-E3DF7BE2D11B}" destId="{E060DF2D-4808-4859-82D1-F483116D69E1}" srcOrd="3" destOrd="0" parTransId="{6F9A817A-E722-4027-BC4C-6183A2D57D69}" sibTransId="{622E8B44-B44F-4FEA-AFD4-D058BB6A64ED}"/>
    <dgm:cxn modelId="{331009A4-00F5-4F95-9463-D3DE24401EFA}" type="presParOf" srcId="{4BAA434D-9B20-4F6D-82CD-F11140BBA94B}" destId="{5BED6027-2E46-4485-B435-2D4376B56AEF}" srcOrd="0" destOrd="0" presId="urn:microsoft.com/office/officeart/2005/8/layout/vList2"/>
    <dgm:cxn modelId="{DE31F077-2B8A-49A0-9852-30AD1D9D1FFA}" type="presParOf" srcId="{4BAA434D-9B20-4F6D-82CD-F11140BBA94B}" destId="{5711304E-7EBE-471D-AB82-3C42440F0696}" srcOrd="1" destOrd="0" presId="urn:microsoft.com/office/officeart/2005/8/layout/vList2"/>
    <dgm:cxn modelId="{5EE2F539-143A-431B-B80C-A0F69FC5757A}" type="presParOf" srcId="{4BAA434D-9B20-4F6D-82CD-F11140BBA94B}" destId="{9C24A186-DBBE-4506-A790-F3B99C6C8DF7}" srcOrd="2" destOrd="0" presId="urn:microsoft.com/office/officeart/2005/8/layout/vList2"/>
    <dgm:cxn modelId="{1635A200-8A49-4D3E-BF8A-B285913DCEB7}" type="presParOf" srcId="{4BAA434D-9B20-4F6D-82CD-F11140BBA94B}" destId="{57D88AF5-66C7-4670-8C3D-4F73AAA7752E}" srcOrd="3" destOrd="0" presId="urn:microsoft.com/office/officeart/2005/8/layout/vList2"/>
    <dgm:cxn modelId="{06B33172-BA02-4B3C-9701-E90E905B6790}" type="presParOf" srcId="{4BAA434D-9B20-4F6D-82CD-F11140BBA94B}" destId="{8D33995E-7381-44CC-9702-1A9FA56936E3}" srcOrd="4" destOrd="0" presId="urn:microsoft.com/office/officeart/2005/8/layout/vList2"/>
    <dgm:cxn modelId="{DDF913D7-54E3-4770-B42C-BBC061D2BC3A}" type="presParOf" srcId="{4BAA434D-9B20-4F6D-82CD-F11140BBA94B}" destId="{A005E6BE-0BA4-4719-BC07-ADA837F9E81D}" srcOrd="5" destOrd="0" presId="urn:microsoft.com/office/officeart/2005/8/layout/vList2"/>
    <dgm:cxn modelId="{C479E7AC-8E2F-4669-8F21-4117C4F27289}" type="presParOf" srcId="{4BAA434D-9B20-4F6D-82CD-F11140BBA94B}" destId="{E2769448-2CE4-4943-9F0B-861CBEE7234E}" srcOrd="6" destOrd="0" presId="urn:microsoft.com/office/officeart/2005/8/layout/vList2"/>
    <dgm:cxn modelId="{36F0ABC5-57EC-4623-8186-ABC49D6B410C}" type="presParOf" srcId="{4BAA434D-9B20-4F6D-82CD-F11140BBA94B}" destId="{5F25B4C3-615E-4960-91EB-C20592433B11}" srcOrd="7" destOrd="0" presId="urn:microsoft.com/office/officeart/2005/8/layout/vList2"/>
    <dgm:cxn modelId="{3CBBEB3A-AF00-4C28-B479-CD5BB879FA56}" type="presParOf" srcId="{4BAA434D-9B20-4F6D-82CD-F11140BBA94B}" destId="{5041473B-6D97-4AC6-95AD-D5A222DE088E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0AE0EB3-5C4C-4FF5-8699-382AA2194872}">
      <dsp:nvSpPr>
        <dsp:cNvPr id="0" name=""/>
        <dsp:cNvSpPr/>
      </dsp:nvSpPr>
      <dsp:spPr>
        <a:xfrm>
          <a:off x="0" y="280"/>
          <a:ext cx="5961345" cy="76352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Branimira naslijedio </a:t>
          </a:r>
          <a:r>
            <a:rPr lang="hr-HR" sz="2400" kern="1200" dirty="0" err="1"/>
            <a:t>Muncimir</a:t>
          </a:r>
          <a:r>
            <a:rPr lang="hr-HR" sz="2400" kern="1200" dirty="0"/>
            <a:t>, sin kneza Trpimira:</a:t>
          </a:r>
          <a:endParaRPr lang="en-US" sz="2400" kern="1200" dirty="0"/>
        </a:p>
      </dsp:txBody>
      <dsp:txXfrm>
        <a:off x="0" y="280"/>
        <a:ext cx="5961345" cy="763527"/>
      </dsp:txXfrm>
    </dsp:sp>
    <dsp:sp modelId="{64EB3B44-5449-421F-9489-A8C42278B59C}">
      <dsp:nvSpPr>
        <dsp:cNvPr id="0" name=""/>
        <dsp:cNvSpPr/>
      </dsp:nvSpPr>
      <dsp:spPr>
        <a:xfrm>
          <a:off x="0" y="775199"/>
          <a:ext cx="5961345" cy="763527"/>
        </a:xfrm>
        <a:prstGeom prst="roundRect">
          <a:avLst/>
        </a:prstGeom>
        <a:solidFill>
          <a:schemeClr val="accent2">
            <a:hueOff val="780253"/>
            <a:satOff val="-973"/>
            <a:lumOff val="22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- stolovao u </a:t>
          </a:r>
          <a:r>
            <a:rPr lang="hr-HR" sz="2400" kern="1200" dirty="0" err="1"/>
            <a:t>Bijaćima</a:t>
          </a:r>
          <a:r>
            <a:rPr lang="hr-HR" sz="2400" kern="1200" dirty="0"/>
            <a:t> kod Trogira</a:t>
          </a:r>
          <a:endParaRPr lang="en-US" sz="2400" kern="1200" dirty="0"/>
        </a:p>
      </dsp:txBody>
      <dsp:txXfrm>
        <a:off x="0" y="775199"/>
        <a:ext cx="5961345" cy="763527"/>
      </dsp:txXfrm>
    </dsp:sp>
    <dsp:sp modelId="{DBB6E29E-A484-4261-B0B4-C76EBF0B213C}">
      <dsp:nvSpPr>
        <dsp:cNvPr id="0" name=""/>
        <dsp:cNvSpPr/>
      </dsp:nvSpPr>
      <dsp:spPr>
        <a:xfrm>
          <a:off x="0" y="1550117"/>
          <a:ext cx="5961345" cy="763527"/>
        </a:xfrm>
        <a:prstGeom prst="roundRect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- potvrdio sve očeve povlastice splitskoj crkvi</a:t>
          </a:r>
          <a:endParaRPr lang="en-US" sz="2400" kern="1200" dirty="0"/>
        </a:p>
      </dsp:txBody>
      <dsp:txXfrm>
        <a:off x="0" y="1550117"/>
        <a:ext cx="5961345" cy="763527"/>
      </dsp:txXfrm>
    </dsp:sp>
    <dsp:sp modelId="{EC9383CB-51AC-45EF-8147-40C6DF0E60B2}">
      <dsp:nvSpPr>
        <dsp:cNvPr id="0" name=""/>
        <dsp:cNvSpPr/>
      </dsp:nvSpPr>
      <dsp:spPr>
        <a:xfrm>
          <a:off x="0" y="2325036"/>
          <a:ext cx="5961345" cy="763527"/>
        </a:xfrm>
        <a:prstGeom prst="round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altLang="sr-Latn-RS" sz="2400" b="0" kern="1200" dirty="0">
              <a:latin typeface="+mn-lt"/>
            </a:rPr>
            <a:t>- ime sačuvano na kamenom natpisu </a:t>
          </a:r>
          <a:r>
            <a:rPr lang="hr-HR" altLang="sr-Latn-RS" sz="2400" b="0" kern="1200" dirty="0" smtClean="0">
              <a:latin typeface="+mn-lt"/>
            </a:rPr>
            <a:t>u </a:t>
          </a:r>
          <a:r>
            <a:rPr lang="hr-HR" altLang="sr-Latn-RS" sz="2400" b="0" kern="1200" dirty="0" err="1" smtClean="0">
              <a:latin typeface="+mn-lt"/>
            </a:rPr>
            <a:t>Uzdolju</a:t>
          </a:r>
          <a:r>
            <a:rPr lang="hr-HR" altLang="sr-Latn-RS" sz="2400" b="0" kern="1200" dirty="0" smtClean="0">
              <a:latin typeface="+mn-lt"/>
            </a:rPr>
            <a:t> </a:t>
          </a:r>
          <a:r>
            <a:rPr lang="hr-HR" altLang="sr-Latn-RS" sz="2400" b="0" kern="1200" dirty="0">
              <a:latin typeface="+mn-lt"/>
            </a:rPr>
            <a:t>kod Knina</a:t>
          </a:r>
          <a:endParaRPr lang="en-US" sz="2400" b="0" kern="1200" dirty="0">
            <a:latin typeface="+mn-lt"/>
          </a:endParaRPr>
        </a:p>
      </dsp:txBody>
      <dsp:txXfrm>
        <a:off x="0" y="2325036"/>
        <a:ext cx="5961345" cy="763527"/>
      </dsp:txXfrm>
    </dsp:sp>
    <dsp:sp modelId="{8A3A555B-2DA6-4E70-BCB8-E28F2FBEF305}">
      <dsp:nvSpPr>
        <dsp:cNvPr id="0" name=""/>
        <dsp:cNvSpPr/>
      </dsp:nvSpPr>
      <dsp:spPr>
        <a:xfrm>
          <a:off x="0" y="3099954"/>
          <a:ext cx="5961345" cy="763527"/>
        </a:xfrm>
        <a:prstGeom prst="roundRect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b="0" kern="1200" dirty="0">
              <a:latin typeface="+mn-lt"/>
            </a:rPr>
            <a:t>Slabljenje moći Bizanta i Franačke</a:t>
          </a:r>
          <a:endParaRPr lang="en-US" sz="2400" b="0" kern="1200" dirty="0">
            <a:latin typeface="+mn-lt"/>
          </a:endParaRPr>
        </a:p>
      </dsp:txBody>
      <dsp:txXfrm>
        <a:off x="0" y="3099954"/>
        <a:ext cx="5961345" cy="763527"/>
      </dsp:txXfrm>
    </dsp:sp>
    <dsp:sp modelId="{E3C6EB9A-EC2D-4F86-B392-3817DC12ED1E}">
      <dsp:nvSpPr>
        <dsp:cNvPr id="0" name=""/>
        <dsp:cNvSpPr/>
      </dsp:nvSpPr>
      <dsp:spPr>
        <a:xfrm>
          <a:off x="0" y="3874872"/>
          <a:ext cx="5961345" cy="763527"/>
        </a:xfrm>
        <a:prstGeom prst="roundRect">
          <a:avLst/>
        </a:prstGeom>
        <a:solidFill>
          <a:schemeClr val="accent2">
            <a:hueOff val="3901266"/>
            <a:satOff val="-4866"/>
            <a:lumOff val="114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b="0" kern="1200" dirty="0">
              <a:latin typeface="+mn-lt"/>
            </a:rPr>
            <a:t>Nastanak Mađarske i Bugarske</a:t>
          </a:r>
          <a:endParaRPr lang="en-US" sz="2400" b="0" kern="1200" dirty="0">
            <a:latin typeface="+mn-lt"/>
          </a:endParaRPr>
        </a:p>
      </dsp:txBody>
      <dsp:txXfrm>
        <a:off x="0" y="3874872"/>
        <a:ext cx="5961345" cy="763527"/>
      </dsp:txXfrm>
    </dsp:sp>
    <dsp:sp modelId="{DA2423A9-B132-40EE-9A27-62FB7FBCB755}">
      <dsp:nvSpPr>
        <dsp:cNvPr id="0" name=""/>
        <dsp:cNvSpPr/>
      </dsp:nvSpPr>
      <dsp:spPr>
        <a:xfrm>
          <a:off x="0" y="4649791"/>
          <a:ext cx="5961345" cy="763527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b="0" kern="1200" dirty="0" err="1">
              <a:latin typeface="+mn-lt"/>
            </a:rPr>
            <a:t>Muncimira</a:t>
          </a:r>
          <a:r>
            <a:rPr lang="hr-HR" sz="2400" b="0" kern="1200" dirty="0">
              <a:latin typeface="+mn-lt"/>
            </a:rPr>
            <a:t> naslijedio njegov sin Tomislav</a:t>
          </a:r>
          <a:endParaRPr lang="en-US" sz="2400" b="0" kern="1200" dirty="0">
            <a:latin typeface="+mn-lt"/>
          </a:endParaRPr>
        </a:p>
      </dsp:txBody>
      <dsp:txXfrm>
        <a:off x="0" y="4649791"/>
        <a:ext cx="5961345" cy="76352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3EDE355-4354-4AC6-A2DF-1D063C8F6481}">
      <dsp:nvSpPr>
        <dsp:cNvPr id="0" name=""/>
        <dsp:cNvSpPr/>
      </dsp:nvSpPr>
      <dsp:spPr>
        <a:xfrm>
          <a:off x="0" y="152"/>
          <a:ext cx="7037387" cy="90067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b="1" kern="1200" dirty="0"/>
            <a:t>Tomislav (910</a:t>
          </a:r>
          <a:r>
            <a:rPr lang="hr-HR" sz="2400" b="1" kern="1200" dirty="0" smtClean="0"/>
            <a:t>. – 928</a:t>
          </a:r>
          <a:r>
            <a:rPr lang="hr-HR" sz="2400" b="1" kern="1200" dirty="0"/>
            <a:t>.)</a:t>
          </a:r>
          <a:endParaRPr lang="en-US" sz="2400" b="1" kern="1200" dirty="0"/>
        </a:p>
      </dsp:txBody>
      <dsp:txXfrm>
        <a:off x="0" y="152"/>
        <a:ext cx="7037387" cy="900672"/>
      </dsp:txXfrm>
    </dsp:sp>
    <dsp:sp modelId="{DD6BDDE0-1C4F-431F-9E86-0F3F630BF40B}">
      <dsp:nvSpPr>
        <dsp:cNvPr id="0" name=""/>
        <dsp:cNvSpPr/>
      </dsp:nvSpPr>
      <dsp:spPr>
        <a:xfrm>
          <a:off x="0" y="915014"/>
          <a:ext cx="7037387" cy="900672"/>
        </a:xfrm>
        <a:prstGeom prst="roundRect">
          <a:avLst/>
        </a:prstGeom>
        <a:solidFill>
          <a:schemeClr val="accent2">
            <a:hueOff val="936304"/>
            <a:satOff val="-1168"/>
            <a:lumOff val="27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- ojačao položaj Hrvatske</a:t>
          </a:r>
          <a:endParaRPr lang="en-US" sz="2400" kern="1200" dirty="0"/>
        </a:p>
      </dsp:txBody>
      <dsp:txXfrm>
        <a:off x="0" y="915014"/>
        <a:ext cx="7037387" cy="900672"/>
      </dsp:txXfrm>
    </dsp:sp>
    <dsp:sp modelId="{2B8D81AE-6536-4FB9-8561-E4B9251C9374}">
      <dsp:nvSpPr>
        <dsp:cNvPr id="0" name=""/>
        <dsp:cNvSpPr/>
      </dsp:nvSpPr>
      <dsp:spPr>
        <a:xfrm>
          <a:off x="0" y="1829876"/>
          <a:ext cx="7037387" cy="900672"/>
        </a:xfrm>
        <a:prstGeom prst="roundRect">
          <a:avLst/>
        </a:prstGeom>
        <a:solidFill>
          <a:schemeClr val="accent2">
            <a:hueOff val="1872608"/>
            <a:satOff val="-2336"/>
            <a:lumOff val="5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- u Donjoj Panoniji porazio Mađare </a:t>
          </a:r>
          <a:endParaRPr lang="en-US" sz="2400" kern="1200" dirty="0"/>
        </a:p>
      </dsp:txBody>
      <dsp:txXfrm>
        <a:off x="0" y="1829876"/>
        <a:ext cx="7037387" cy="900672"/>
      </dsp:txXfrm>
    </dsp:sp>
    <dsp:sp modelId="{8FA9BFF7-FA9C-4B2D-91BC-158E0B8279BD}">
      <dsp:nvSpPr>
        <dsp:cNvPr id="0" name=""/>
        <dsp:cNvSpPr/>
      </dsp:nvSpPr>
      <dsp:spPr>
        <a:xfrm>
          <a:off x="0" y="2744738"/>
          <a:ext cx="7037387" cy="900672"/>
        </a:xfrm>
        <a:prstGeom prst="roundRect">
          <a:avLst/>
        </a:prstGeom>
        <a:solidFill>
          <a:schemeClr val="accent2">
            <a:hueOff val="2808911"/>
            <a:satOff val="-3503"/>
            <a:lumOff val="82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- priključio svojoj državi Panonsku Hrvatsku do rijeke Drave i na istok do granice s Bugarskom</a:t>
          </a:r>
          <a:endParaRPr lang="en-US" sz="2400" kern="1200" dirty="0"/>
        </a:p>
      </dsp:txBody>
      <dsp:txXfrm>
        <a:off x="0" y="2744738"/>
        <a:ext cx="7037387" cy="900672"/>
      </dsp:txXfrm>
    </dsp:sp>
    <dsp:sp modelId="{339BFFF0-8045-4FF5-9BA2-F14B8E82CC53}">
      <dsp:nvSpPr>
        <dsp:cNvPr id="0" name=""/>
        <dsp:cNvSpPr/>
      </dsp:nvSpPr>
      <dsp:spPr>
        <a:xfrm>
          <a:off x="0" y="3659600"/>
          <a:ext cx="7037387" cy="900672"/>
        </a:xfrm>
        <a:prstGeom prst="roundRect">
          <a:avLst/>
        </a:prstGeom>
        <a:solidFill>
          <a:schemeClr val="accent2">
            <a:hueOff val="3745215"/>
            <a:satOff val="-4671"/>
            <a:lumOff val="10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- stao na stranu Bizanta i porazio bugarskog cara Simeona</a:t>
          </a:r>
          <a:endParaRPr lang="en-US" sz="2400" kern="1200" dirty="0"/>
        </a:p>
      </dsp:txBody>
      <dsp:txXfrm>
        <a:off x="0" y="3659600"/>
        <a:ext cx="7037387" cy="900672"/>
      </dsp:txXfrm>
    </dsp:sp>
    <dsp:sp modelId="{73BCD012-1910-43C6-B537-ABFCD0002A0D}">
      <dsp:nvSpPr>
        <dsp:cNvPr id="0" name=""/>
        <dsp:cNvSpPr/>
      </dsp:nvSpPr>
      <dsp:spPr>
        <a:xfrm>
          <a:off x="0" y="4574461"/>
          <a:ext cx="7037387" cy="900672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- dobio upravu nad dalmatinskim gradovima i otocima</a:t>
          </a:r>
          <a:endParaRPr lang="en-US" sz="2400" kern="1200" dirty="0"/>
        </a:p>
      </dsp:txBody>
      <dsp:txXfrm>
        <a:off x="0" y="4574461"/>
        <a:ext cx="7037387" cy="900672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0BFD3F3-A3FD-4DAB-94D7-D55BFCD54911}">
      <dsp:nvSpPr>
        <dsp:cNvPr id="0" name=""/>
        <dsp:cNvSpPr/>
      </dsp:nvSpPr>
      <dsp:spPr>
        <a:xfrm>
          <a:off x="0" y="4523"/>
          <a:ext cx="7037387" cy="9734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- ujedinio Hrvatsku i Dalmaciju, prvi vladar od Drave do Jadranskog mora</a:t>
          </a:r>
          <a:endParaRPr lang="en-US" sz="2400" kern="1200" dirty="0"/>
        </a:p>
      </dsp:txBody>
      <dsp:txXfrm>
        <a:off x="0" y="4523"/>
        <a:ext cx="7037387" cy="973440"/>
      </dsp:txXfrm>
    </dsp:sp>
    <dsp:sp modelId="{34CAAAC9-012D-4A9F-8C33-4BEC1EAB49D6}">
      <dsp:nvSpPr>
        <dsp:cNvPr id="0" name=""/>
        <dsp:cNvSpPr/>
      </dsp:nvSpPr>
      <dsp:spPr>
        <a:xfrm>
          <a:off x="0" y="1127723"/>
          <a:ext cx="7037387" cy="973440"/>
        </a:xfrm>
        <a:prstGeom prst="roundRect">
          <a:avLst/>
        </a:prstGeom>
        <a:solidFill>
          <a:schemeClr val="accent2">
            <a:hueOff val="1170380"/>
            <a:satOff val="-1460"/>
            <a:lumOff val="3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- 925. godina krunidba Tomislava na Duvanjskom polju</a:t>
          </a:r>
          <a:endParaRPr lang="en-US" sz="2400" kern="1200" dirty="0"/>
        </a:p>
      </dsp:txBody>
      <dsp:txXfrm>
        <a:off x="0" y="1127723"/>
        <a:ext cx="7037387" cy="973440"/>
      </dsp:txXfrm>
    </dsp:sp>
    <dsp:sp modelId="{C9C9F84B-8CC9-4A9B-983D-BC5D8CE84A7C}">
      <dsp:nvSpPr>
        <dsp:cNvPr id="0" name=""/>
        <dsp:cNvSpPr/>
      </dsp:nvSpPr>
      <dsp:spPr>
        <a:xfrm>
          <a:off x="0" y="2250923"/>
          <a:ext cx="7037387" cy="973440"/>
        </a:xfrm>
        <a:prstGeom prst="round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- papa Ivan X. u svom pismu Tomislava naziva kraljem</a:t>
          </a:r>
          <a:endParaRPr lang="en-US" sz="2400" kern="1200" dirty="0"/>
        </a:p>
      </dsp:txBody>
      <dsp:txXfrm>
        <a:off x="0" y="2250923"/>
        <a:ext cx="7037387" cy="973440"/>
      </dsp:txXfrm>
    </dsp:sp>
    <dsp:sp modelId="{3E0874C6-F79E-489E-9897-A81FECBFBB2D}">
      <dsp:nvSpPr>
        <dsp:cNvPr id="0" name=""/>
        <dsp:cNvSpPr/>
      </dsp:nvSpPr>
      <dsp:spPr>
        <a:xfrm>
          <a:off x="0" y="3374123"/>
          <a:ext cx="7037387" cy="973440"/>
        </a:xfrm>
        <a:prstGeom prst="roundRect">
          <a:avLst/>
        </a:prstGeom>
        <a:solidFill>
          <a:schemeClr val="accent2">
            <a:hueOff val="3511139"/>
            <a:satOff val="-4379"/>
            <a:lumOff val="10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- za njegove vladavine održana dva crkvena sabora u Splitu</a:t>
          </a:r>
          <a:endParaRPr lang="en-US" sz="2400" kern="1200" dirty="0"/>
        </a:p>
      </dsp:txBody>
      <dsp:txXfrm>
        <a:off x="0" y="3374123"/>
        <a:ext cx="7037387" cy="973440"/>
      </dsp:txXfrm>
    </dsp:sp>
    <dsp:sp modelId="{6AE4773B-0BE6-4800-9861-E1BCC2EA6728}">
      <dsp:nvSpPr>
        <dsp:cNvPr id="0" name=""/>
        <dsp:cNvSpPr/>
      </dsp:nvSpPr>
      <dsp:spPr>
        <a:xfrm>
          <a:off x="0" y="4497323"/>
          <a:ext cx="7037387" cy="973440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- o Tomislavu i jačini vojske piše i Konstantin VII. Porfirogenet</a:t>
          </a:r>
          <a:endParaRPr lang="en-US" sz="2400" kern="1200" dirty="0"/>
        </a:p>
      </dsp:txBody>
      <dsp:txXfrm>
        <a:off x="0" y="4497323"/>
        <a:ext cx="7037387" cy="97344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97C7D05-BDDD-4842-A331-25356A10FD65}">
      <dsp:nvSpPr>
        <dsp:cNvPr id="0" name=""/>
        <dsp:cNvSpPr/>
      </dsp:nvSpPr>
      <dsp:spPr>
        <a:xfrm>
          <a:off x="0" y="26240"/>
          <a:ext cx="5961345" cy="9547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Tomislavovi nasljednici uspjeli sačuvati moć Hrvatske</a:t>
          </a:r>
          <a:endParaRPr lang="en-US" sz="2400" kern="1200" dirty="0"/>
        </a:p>
      </dsp:txBody>
      <dsp:txXfrm>
        <a:off x="0" y="26240"/>
        <a:ext cx="5961345" cy="954720"/>
      </dsp:txXfrm>
    </dsp:sp>
    <dsp:sp modelId="{A2643DDD-7A1B-43FC-90D5-D4ED504298D0}">
      <dsp:nvSpPr>
        <dsp:cNvPr id="0" name=""/>
        <dsp:cNvSpPr/>
      </dsp:nvSpPr>
      <dsp:spPr>
        <a:xfrm>
          <a:off x="0" y="1127840"/>
          <a:ext cx="5961345" cy="954720"/>
        </a:xfrm>
        <a:prstGeom prst="roundRect">
          <a:avLst/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U doba kralja Miroslava, sredinom X. st. počinju borbe oko prijestolja</a:t>
          </a:r>
          <a:endParaRPr lang="en-US" sz="2400" kern="1200" dirty="0"/>
        </a:p>
      </dsp:txBody>
      <dsp:txXfrm>
        <a:off x="0" y="1127840"/>
        <a:ext cx="5961345" cy="954720"/>
      </dsp:txXfrm>
    </dsp:sp>
    <dsp:sp modelId="{45C48044-540C-4ACA-8155-929C2F67FB5B}">
      <dsp:nvSpPr>
        <dsp:cNvPr id="0" name=""/>
        <dsp:cNvSpPr/>
      </dsp:nvSpPr>
      <dsp:spPr>
        <a:xfrm>
          <a:off x="0" y="2229440"/>
          <a:ext cx="5961345" cy="954720"/>
        </a:xfrm>
        <a:prstGeom prst="round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Na vlast dolazi Mihovil Krešimir II.</a:t>
          </a:r>
          <a:endParaRPr lang="en-US" sz="2400" kern="1200" dirty="0"/>
        </a:p>
      </dsp:txBody>
      <dsp:txXfrm>
        <a:off x="0" y="2229440"/>
        <a:ext cx="5961345" cy="954720"/>
      </dsp:txXfrm>
    </dsp:sp>
    <dsp:sp modelId="{80E291BD-4541-4DD3-BB55-806991AE3A0F}">
      <dsp:nvSpPr>
        <dsp:cNvPr id="0" name=""/>
        <dsp:cNvSpPr/>
      </dsp:nvSpPr>
      <dsp:spPr>
        <a:xfrm>
          <a:off x="0" y="3331040"/>
          <a:ext cx="5961345" cy="954720"/>
        </a:xfrm>
        <a:prstGeom prst="roundRect">
          <a:avLst/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Ponovo ojačao utjecaj Bizanta na Hrvatsku</a:t>
          </a:r>
          <a:endParaRPr lang="en-US" sz="2400" kern="1200" dirty="0"/>
        </a:p>
      </dsp:txBody>
      <dsp:txXfrm>
        <a:off x="0" y="3331040"/>
        <a:ext cx="5961345" cy="954720"/>
      </dsp:txXfrm>
    </dsp:sp>
    <dsp:sp modelId="{FF49D453-A7C5-4AD5-8B8C-F367AF9ED862}">
      <dsp:nvSpPr>
        <dsp:cNvPr id="0" name=""/>
        <dsp:cNvSpPr/>
      </dsp:nvSpPr>
      <dsp:spPr>
        <a:xfrm>
          <a:off x="0" y="4432640"/>
          <a:ext cx="5961345" cy="954720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Venecija koristi sukobe i širi utjecaj na istočnu obalu Jadrana</a:t>
          </a:r>
          <a:endParaRPr lang="en-US" sz="2400" kern="1200" dirty="0"/>
        </a:p>
      </dsp:txBody>
      <dsp:txXfrm>
        <a:off x="0" y="4432640"/>
        <a:ext cx="5961345" cy="95472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14BF83D-929A-49B3-83FA-23D9A8D3B82F}">
      <dsp:nvSpPr>
        <dsp:cNvPr id="0" name=""/>
        <dsp:cNvSpPr/>
      </dsp:nvSpPr>
      <dsp:spPr>
        <a:xfrm>
          <a:off x="0" y="738"/>
          <a:ext cx="6263640" cy="77609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b="1" kern="1200" dirty="0"/>
            <a:t>Stjepan Držislav (969.-997.)</a:t>
          </a:r>
          <a:endParaRPr lang="en-US" sz="2400" b="1" kern="1200" dirty="0"/>
        </a:p>
      </dsp:txBody>
      <dsp:txXfrm>
        <a:off x="0" y="738"/>
        <a:ext cx="6263640" cy="776096"/>
      </dsp:txXfrm>
    </dsp:sp>
    <dsp:sp modelId="{A125AFC3-FE16-4E7F-9B02-46880EFA7B07}">
      <dsp:nvSpPr>
        <dsp:cNvPr id="0" name=""/>
        <dsp:cNvSpPr/>
      </dsp:nvSpPr>
      <dsp:spPr>
        <a:xfrm>
          <a:off x="0" y="788591"/>
          <a:ext cx="6263640" cy="776096"/>
        </a:xfrm>
        <a:prstGeom prst="roundRect">
          <a:avLst/>
        </a:prstGeom>
        <a:solidFill>
          <a:schemeClr val="accent5">
            <a:hueOff val="-1655646"/>
            <a:satOff val="6635"/>
            <a:lumOff val="143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- sin Mihajla Krešimira i kraljice Jelene</a:t>
          </a:r>
          <a:endParaRPr lang="en-US" sz="2400" kern="1200" dirty="0"/>
        </a:p>
      </dsp:txBody>
      <dsp:txXfrm>
        <a:off x="0" y="788591"/>
        <a:ext cx="6263640" cy="776096"/>
      </dsp:txXfrm>
    </dsp:sp>
    <dsp:sp modelId="{0FB9481F-C04F-4316-8F7D-BF24F55261C0}">
      <dsp:nvSpPr>
        <dsp:cNvPr id="0" name=""/>
        <dsp:cNvSpPr/>
      </dsp:nvSpPr>
      <dsp:spPr>
        <a:xfrm>
          <a:off x="0" y="1576443"/>
          <a:ext cx="6263640" cy="776096"/>
        </a:xfrm>
        <a:prstGeom prst="roundRect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- Bizantski saveznik protiv makedonskog vladara</a:t>
          </a:r>
          <a:endParaRPr lang="en-US" sz="2400" kern="1200" dirty="0"/>
        </a:p>
      </dsp:txBody>
      <dsp:txXfrm>
        <a:off x="0" y="1576443"/>
        <a:ext cx="6263640" cy="776096"/>
      </dsp:txXfrm>
    </dsp:sp>
    <dsp:sp modelId="{0C69C358-DA12-42C2-B883-28908304E754}">
      <dsp:nvSpPr>
        <dsp:cNvPr id="0" name=""/>
        <dsp:cNvSpPr/>
      </dsp:nvSpPr>
      <dsp:spPr>
        <a:xfrm>
          <a:off x="0" y="2364295"/>
          <a:ext cx="6263640" cy="776096"/>
        </a:xfrm>
        <a:prstGeom prst="round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/>
            <a:t>- dobio na upravu dalmatinske gradove i otoke</a:t>
          </a:r>
          <a:endParaRPr lang="en-US" sz="2400" kern="1200" dirty="0"/>
        </a:p>
      </dsp:txBody>
      <dsp:txXfrm>
        <a:off x="0" y="2364295"/>
        <a:ext cx="6263640" cy="776096"/>
      </dsp:txXfrm>
    </dsp:sp>
    <dsp:sp modelId="{9450BA23-1D30-4B32-9B73-79BAA3AD90A7}">
      <dsp:nvSpPr>
        <dsp:cNvPr id="0" name=""/>
        <dsp:cNvSpPr/>
      </dsp:nvSpPr>
      <dsp:spPr>
        <a:xfrm>
          <a:off x="0" y="3152148"/>
          <a:ext cx="6263640" cy="776096"/>
        </a:xfrm>
        <a:prstGeom prst="roundRect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- prvi okrunjeni hrvatski kralj</a:t>
          </a:r>
          <a:endParaRPr lang="en-US" sz="2400" kern="1200" dirty="0"/>
        </a:p>
      </dsp:txBody>
      <dsp:txXfrm>
        <a:off x="0" y="3152148"/>
        <a:ext cx="6263640" cy="776096"/>
      </dsp:txXfrm>
    </dsp:sp>
    <dsp:sp modelId="{F443F317-BE06-46DF-9BE2-15BDA8FA8E16}">
      <dsp:nvSpPr>
        <dsp:cNvPr id="0" name=""/>
        <dsp:cNvSpPr/>
      </dsp:nvSpPr>
      <dsp:spPr>
        <a:xfrm>
          <a:off x="0" y="3940000"/>
          <a:ext cx="6263640" cy="776096"/>
        </a:xfrm>
        <a:prstGeom prst="roundRect">
          <a:avLst/>
        </a:prstGeom>
        <a:solidFill>
          <a:schemeClr val="accent5">
            <a:hueOff val="-8278230"/>
            <a:satOff val="33176"/>
            <a:lumOff val="719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Bizantski car poslao žezlo, mač i krunu</a:t>
          </a:r>
          <a:endParaRPr lang="en-US" sz="2400" kern="1200" dirty="0"/>
        </a:p>
      </dsp:txBody>
      <dsp:txXfrm>
        <a:off x="0" y="3940000"/>
        <a:ext cx="6263640" cy="776096"/>
      </dsp:txXfrm>
    </dsp:sp>
    <dsp:sp modelId="{707579EB-A101-402B-A1BD-6E5C14167AC0}">
      <dsp:nvSpPr>
        <dsp:cNvPr id="0" name=""/>
        <dsp:cNvSpPr/>
      </dsp:nvSpPr>
      <dsp:spPr>
        <a:xfrm>
          <a:off x="0" y="4727853"/>
          <a:ext cx="6263640" cy="776096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- u blizini Knina pronađene kamene ploče s njegovim imenom</a:t>
          </a:r>
          <a:endParaRPr lang="en-US" sz="2400" kern="1200" dirty="0"/>
        </a:p>
      </dsp:txBody>
      <dsp:txXfrm>
        <a:off x="0" y="4727853"/>
        <a:ext cx="6263640" cy="776096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BED6027-2E46-4485-B435-2D4376B56AEF}">
      <dsp:nvSpPr>
        <dsp:cNvPr id="0" name=""/>
        <dsp:cNvSpPr/>
      </dsp:nvSpPr>
      <dsp:spPr>
        <a:xfrm>
          <a:off x="0" y="5748"/>
          <a:ext cx="7037387" cy="103285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600" kern="1200" dirty="0"/>
            <a:t>Kraljica Jelena, majka Stjepana Držislava</a:t>
          </a:r>
          <a:endParaRPr lang="en-US" sz="2600" kern="1200" dirty="0"/>
        </a:p>
      </dsp:txBody>
      <dsp:txXfrm>
        <a:off x="0" y="5748"/>
        <a:ext cx="7037387" cy="1032854"/>
      </dsp:txXfrm>
    </dsp:sp>
    <dsp:sp modelId="{9C24A186-DBBE-4506-A790-F3B99C6C8DF7}">
      <dsp:nvSpPr>
        <dsp:cNvPr id="0" name=""/>
        <dsp:cNvSpPr/>
      </dsp:nvSpPr>
      <dsp:spPr>
        <a:xfrm>
          <a:off x="0" y="1113482"/>
          <a:ext cx="7037387" cy="1032854"/>
        </a:xfrm>
        <a:prstGeom prst="roundRect">
          <a:avLst/>
        </a:prstGeom>
        <a:solidFill>
          <a:schemeClr val="accent2">
            <a:hueOff val="1170380"/>
            <a:satOff val="-1460"/>
            <a:lumOff val="3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600" kern="1200" dirty="0"/>
            <a:t>Dala sagraditi crkve sv. Stjepana i sv. Marije u blizini Solina</a:t>
          </a:r>
          <a:endParaRPr lang="en-US" sz="2600" kern="1200" dirty="0"/>
        </a:p>
      </dsp:txBody>
      <dsp:txXfrm>
        <a:off x="0" y="1113482"/>
        <a:ext cx="7037387" cy="1032854"/>
      </dsp:txXfrm>
    </dsp:sp>
    <dsp:sp modelId="{8D33995E-7381-44CC-9702-1A9FA56936E3}">
      <dsp:nvSpPr>
        <dsp:cNvPr id="0" name=""/>
        <dsp:cNvSpPr/>
      </dsp:nvSpPr>
      <dsp:spPr>
        <a:xfrm>
          <a:off x="0" y="2221216"/>
          <a:ext cx="7037387" cy="1032854"/>
        </a:xfrm>
        <a:prstGeom prst="round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600" kern="1200" dirty="0"/>
            <a:t>Crkve u kojima su se pokapali vladari iz dinastije Trpimirovića</a:t>
          </a:r>
          <a:endParaRPr lang="en-US" sz="2600" kern="1200" dirty="0"/>
        </a:p>
      </dsp:txBody>
      <dsp:txXfrm>
        <a:off x="0" y="2221216"/>
        <a:ext cx="7037387" cy="1032854"/>
      </dsp:txXfrm>
    </dsp:sp>
    <dsp:sp modelId="{E2769448-2CE4-4943-9F0B-861CBEE7234E}">
      <dsp:nvSpPr>
        <dsp:cNvPr id="0" name=""/>
        <dsp:cNvSpPr/>
      </dsp:nvSpPr>
      <dsp:spPr>
        <a:xfrm>
          <a:off x="0" y="3328950"/>
          <a:ext cx="7037387" cy="1032854"/>
        </a:xfrm>
        <a:prstGeom prst="roundRect">
          <a:avLst/>
        </a:prstGeom>
        <a:solidFill>
          <a:schemeClr val="accent2">
            <a:hueOff val="3511139"/>
            <a:satOff val="-4379"/>
            <a:lumOff val="10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600" kern="1200" dirty="0"/>
            <a:t>U XIX. stoljeću na mjestu crkava pronađen sarkofag kraljice Jelene</a:t>
          </a:r>
          <a:endParaRPr lang="en-US" sz="2600" kern="1200" dirty="0"/>
        </a:p>
      </dsp:txBody>
      <dsp:txXfrm>
        <a:off x="0" y="3328950"/>
        <a:ext cx="7037387" cy="1032854"/>
      </dsp:txXfrm>
    </dsp:sp>
    <dsp:sp modelId="{5041473B-6D97-4AC6-95AD-D5A222DE088E}">
      <dsp:nvSpPr>
        <dsp:cNvPr id="0" name=""/>
        <dsp:cNvSpPr/>
      </dsp:nvSpPr>
      <dsp:spPr>
        <a:xfrm>
          <a:off x="0" y="4436684"/>
          <a:ext cx="7037387" cy="1032854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600" kern="1200" dirty="0"/>
            <a:t>Donosi važne podatke o kraljici Jeleni i dinastiji Trpimirovića</a:t>
          </a:r>
          <a:endParaRPr lang="en-US" sz="2600" kern="1200" dirty="0"/>
        </a:p>
      </dsp:txBody>
      <dsp:txXfrm>
        <a:off x="0" y="4436684"/>
        <a:ext cx="7037387" cy="10328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96F594-1536-47D5-8878-591A759919D1}" type="datetimeFigureOut">
              <a:rPr lang="en-GB" smtClean="0"/>
              <a:pPr/>
              <a:t>02/09/2020</a:t>
            </a:fld>
            <a:endParaRPr lang="en-GB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GB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879E3F-29EE-4978-9743-B3A9A8288DF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851732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Umjetnički prikaz kralja Tomislava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79E3F-29EE-4978-9743-B3A9A8288DF5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234279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Oton Iveković, krunidba kralja Tomislava na Duvanjskom polju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79E3F-29EE-4978-9743-B3A9A8288DF5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0674808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Ulomak oltarne pregrade iz </a:t>
            </a:r>
            <a:r>
              <a:rPr lang="hr-HR" dirty="0" err="1"/>
              <a:t>Rižinica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79E3F-29EE-4978-9743-B3A9A8288DF5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7448671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Sarkofag kraljice Jelene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79E3F-29EE-4978-9743-B3A9A8288DF5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500153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2.9.2020.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2.9.2020.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2.9.2020.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2.9.2020.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2.9.2020.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2.9.2020.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2.9.2020.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2.9.2020.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2.9.2020.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2.9.2020.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2.9.2020.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7C1E8A-F128-44EC-BB67-9C82EE8DCC7B}" type="datetimeFigureOut">
              <a:rPr lang="hr-HR" smtClean="0"/>
              <a:pPr/>
              <a:t>2.9.2020.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1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1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6.xml"/><Relationship Id="rId7" Type="http://schemas.openxmlformats.org/officeDocument/2006/relationships/image" Target="../media/image1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1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\\tartar\_Razmjena\dvukelic\Klio 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00456" y="188640"/>
            <a:ext cx="1797050" cy="469900"/>
          </a:xfrm>
          <a:prstGeom prst="rect">
            <a:avLst/>
          </a:prstGeom>
          <a:noFill/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122D0AE2-137C-404C-A4A9-515913B9C5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xmlns="" id="{E1AA7F6F-40BB-4E0D-B829-7C08B8E627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9800" y="1988841"/>
            <a:ext cx="7772400" cy="1102519"/>
          </a:xfrm>
        </p:spPr>
        <p:txBody>
          <a:bodyPr>
            <a:normAutofit/>
          </a:bodyPr>
          <a:lstStyle/>
          <a:p>
            <a:r>
              <a:rPr lang="hr-HR" sz="3800" dirty="0"/>
              <a:t>Hrvatski vladari u X. stoljeću</a:t>
            </a:r>
            <a:endParaRPr lang="hr-HR" sz="3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xmlns="" id="{CC197A78-CDB1-4189-A77D-D99F719180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85863" y="3645024"/>
            <a:ext cx="6400800" cy="1314450"/>
          </a:xfrm>
        </p:spPr>
        <p:txBody>
          <a:bodyPr>
            <a:normAutofit/>
          </a:bodyPr>
          <a:lstStyle/>
          <a:p>
            <a:r>
              <a:rPr lang="hr-HR" sz="2800" dirty="0">
                <a:latin typeface="Arial" panose="020B0604020202020204" pitchFamily="34" charset="0"/>
                <a:cs typeface="Arial" panose="020B0604020202020204" pitchFamily="34" charset="0"/>
              </a:rPr>
              <a:t>Nastavna tema: Hrvatska u ranome srednjem vijeku</a:t>
            </a:r>
          </a:p>
          <a:p>
            <a:endParaRPr lang="hr-HR" dirty="0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6391EBD3-2C72-44FD-8497-2AB8B757E8B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99" r="823" b="29103"/>
          <a:stretch/>
        </p:blipFill>
        <p:spPr>
          <a:xfrm>
            <a:off x="8976320" y="3596632"/>
            <a:ext cx="3215679" cy="326161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DC8C3900-B8A1-4965-88E6-CBCBFE0672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4665945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1E3308B9-5514-4F7F-BFD9-8E783F3A7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624568"/>
            <a:ext cx="3351755" cy="5412920"/>
          </a:xfrm>
        </p:spPr>
        <p:txBody>
          <a:bodyPr>
            <a:normAutofit/>
          </a:bodyPr>
          <a:lstStyle/>
          <a:p>
            <a:r>
              <a:rPr lang="hr-HR" sz="4000" dirty="0">
                <a:solidFill>
                  <a:srgbClr val="FFFFFF"/>
                </a:solidFill>
              </a:rPr>
              <a:t>Hrvatsko kraljevstvo u X. stoljeću</a:t>
            </a:r>
            <a:endParaRPr lang="hr-HR" sz="4000" dirty="0">
              <a:solidFill>
                <a:schemeClr val="bg1"/>
              </a:solidFill>
            </a:endParaRP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A14E7A06-4B7A-4BB9-89AA-69CE0F81724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24806995"/>
              </p:ext>
            </p:extLst>
          </p:nvPr>
        </p:nvGraphicFramePr>
        <p:xfrm>
          <a:off x="5392455" y="623888"/>
          <a:ext cx="5961345" cy="541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 descr="\\tartar\_Razmjena\dvukelic\Klio 6.png">
            <a:extLst>
              <a:ext uri="{FF2B5EF4-FFF2-40B4-BE49-F238E27FC236}">
                <a16:creationId xmlns:a16="http://schemas.microsoft.com/office/drawing/2014/main" xmlns="" id="{86AA2F33-99E6-42A4-8B46-560311C5A7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200456" y="0"/>
            <a:ext cx="1797050" cy="469900"/>
          </a:xfrm>
          <a:prstGeom prst="rect">
            <a:avLst/>
          </a:prstGeom>
          <a:noFill/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7FEDD35E-AB4E-479E-9E43-26FF1B6C988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28157" y="5877272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521647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B819A166-7571-4003-A6B8-B62034C3ED3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CA6AB9BA-40F3-4F00-94FF-8638BCC97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hr-HR" sz="6000" dirty="0">
                <a:solidFill>
                  <a:schemeClr val="bg1"/>
                </a:solidFill>
              </a:rPr>
              <a:t>Hrvatsko kraljevstvo u X. stoljeću</a:t>
            </a:r>
          </a:p>
        </p:txBody>
      </p:sp>
      <p:graphicFrame>
        <p:nvGraphicFramePr>
          <p:cNvPr id="14" name="Rezervirano mjesto sadržaja 2">
            <a:extLst>
              <a:ext uri="{FF2B5EF4-FFF2-40B4-BE49-F238E27FC236}">
                <a16:creationId xmlns:a16="http://schemas.microsoft.com/office/drawing/2014/main" xmlns="" id="{CC275D08-5262-44EE-AE13-CF221BA568C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691880007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 descr="\\tartar\_Razmjena\dvukelic\Klio 6.png">
            <a:extLst>
              <a:ext uri="{FF2B5EF4-FFF2-40B4-BE49-F238E27FC236}">
                <a16:creationId xmlns:a16="http://schemas.microsoft.com/office/drawing/2014/main" xmlns="" id="{A16AA242-86DB-4874-AA27-A9240607D3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200456" y="0"/>
            <a:ext cx="1797050" cy="469900"/>
          </a:xfrm>
          <a:prstGeom prst="rect">
            <a:avLst/>
          </a:prstGeom>
          <a:noFill/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43331594-33F7-4A95-899C-C66ACF4EC8F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34889" y="5949280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305962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xmlns="" id="{9B76D444-2756-434F-AE61-96D69830C13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lika 3" descr="Slika na kojoj se prikazuje tkanina, sag&#10;&#10;Opis je automatski generiran">
            <a:extLst>
              <a:ext uri="{FF2B5EF4-FFF2-40B4-BE49-F238E27FC236}">
                <a16:creationId xmlns:a16="http://schemas.microsoft.com/office/drawing/2014/main" xmlns="" id="{4554C510-57D6-4BF1-B4AB-2A26CBE5736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42" r="-1" b="9267"/>
          <a:stretch/>
        </p:blipFill>
        <p:spPr>
          <a:xfrm>
            <a:off x="320040" y="320040"/>
            <a:ext cx="11548872" cy="4303462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A27B6159-7734-4564-9E0F-C4BC43C36E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321564" y="4782312"/>
            <a:ext cx="11548872" cy="1755648"/>
          </a:xfrm>
          <a:prstGeom prst="rect">
            <a:avLst/>
          </a:prstGeom>
          <a:solidFill>
            <a:schemeClr val="tx1">
              <a:alpha val="93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E23E1507-3AE6-47A5-B196-7414E2722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7" y="5009083"/>
            <a:ext cx="3218669" cy="1345997"/>
          </a:xfrm>
        </p:spPr>
        <p:txBody>
          <a:bodyPr anchor="ctr">
            <a:noAutofit/>
          </a:bodyPr>
          <a:lstStyle/>
          <a:p>
            <a:r>
              <a:rPr lang="hr-HR" sz="4000" dirty="0">
                <a:solidFill>
                  <a:schemeClr val="bg1"/>
                </a:solidFill>
              </a:rPr>
              <a:t>Hrvatsko kraljevstvo u X. stoljeću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E2FFB46B-05BC-4950-B18A-9593FDAE6ED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V="1">
            <a:off x="4059936" y="5237979"/>
            <a:ext cx="0" cy="914400"/>
          </a:xfrm>
          <a:prstGeom prst="line">
            <a:avLst/>
          </a:prstGeom>
          <a:ln w="19050">
            <a:solidFill>
              <a:schemeClr val="bg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xmlns="" id="{FB1E3F55-1465-4160-B100-81166BD4FD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9976" y="5009083"/>
            <a:ext cx="6976872" cy="1345997"/>
          </a:xfrm>
        </p:spPr>
        <p:txBody>
          <a:bodyPr anchor="ctr">
            <a:normAutofit/>
          </a:bodyPr>
          <a:lstStyle/>
          <a:p>
            <a:r>
              <a:rPr lang="hr-HR" sz="1700" dirty="0">
                <a:solidFill>
                  <a:schemeClr val="bg1"/>
                </a:solidFill>
              </a:rPr>
              <a:t>Dvije ploče iz X. stoljeća s imenom Stjepana I. Držislava i njegova sina </a:t>
            </a:r>
            <a:r>
              <a:rPr lang="hr-HR" sz="1700" dirty="0" err="1">
                <a:solidFill>
                  <a:schemeClr val="bg1"/>
                </a:solidFill>
              </a:rPr>
              <a:t>Svetoslava</a:t>
            </a:r>
            <a:r>
              <a:rPr lang="hr-HR" sz="1700" dirty="0">
                <a:solidFill>
                  <a:schemeClr val="bg1"/>
                </a:solidFill>
              </a:rPr>
              <a:t> </a:t>
            </a:r>
            <a:r>
              <a:rPr lang="hr-HR" sz="1700" dirty="0" err="1">
                <a:solidFill>
                  <a:schemeClr val="bg1"/>
                </a:solidFill>
              </a:rPr>
              <a:t>Suronje</a:t>
            </a:r>
            <a:r>
              <a:rPr lang="hr-HR" sz="1700" dirty="0">
                <a:solidFill>
                  <a:schemeClr val="bg1"/>
                </a:solidFill>
              </a:rPr>
              <a:t> pronađene na Kapitulu pokraj Knina. Kojim pismom su napisani natpisi na pločama? Kako su ukrašeni?</a:t>
            </a:r>
            <a:endParaRPr lang="en-US" sz="1700" dirty="0">
              <a:solidFill>
                <a:schemeClr val="bg1"/>
              </a:solidFill>
            </a:endParaRPr>
          </a:p>
        </p:txBody>
      </p:sp>
      <p:pic>
        <p:nvPicPr>
          <p:cNvPr id="6" name="Picture 2" descr="\\tartar\_Razmjena\dvukelic\Klio 6.png">
            <a:extLst>
              <a:ext uri="{FF2B5EF4-FFF2-40B4-BE49-F238E27FC236}">
                <a16:creationId xmlns:a16="http://schemas.microsoft.com/office/drawing/2014/main" xmlns="" id="{10D88236-F30D-419C-B342-C4C6600170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231882" y="-28295"/>
            <a:ext cx="1797050" cy="469900"/>
          </a:xfrm>
          <a:prstGeom prst="rect">
            <a:avLst/>
          </a:prstGeom>
          <a:noFill/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F5F115C9-1573-4EF6-B585-FD874A8E32D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92045" y="5696638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724783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B775CD93-9DF2-48CB-9F57-1BCA9A46C7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6344" y="448055"/>
            <a:ext cx="3414370" cy="3801257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83145665-4D93-4C73-87B9-6213F123A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731519"/>
            <a:ext cx="2845191" cy="3237579"/>
          </a:xfrm>
        </p:spPr>
        <p:txBody>
          <a:bodyPr>
            <a:normAutofit/>
          </a:bodyPr>
          <a:lstStyle/>
          <a:p>
            <a:r>
              <a:rPr lang="hr-HR" sz="4000" dirty="0">
                <a:solidFill>
                  <a:schemeClr val="bg1"/>
                </a:solidFill>
              </a:rPr>
              <a:t>Hrvatsko kraljevstvo u X. stoljeću</a:t>
            </a:r>
            <a:endParaRPr lang="hr-HR" sz="3800" dirty="0">
              <a:solidFill>
                <a:srgbClr val="FFFFFF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6166C6D1-23AC-49C4-BA07-238E4E9F8C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6343" y="4419227"/>
            <a:ext cx="3414369" cy="1979852"/>
          </a:xfrm>
          <a:prstGeom prst="rect">
            <a:avLst/>
          </a:prstGeom>
          <a:solidFill>
            <a:schemeClr val="accent5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1C091803-41C2-48E0-9228-5148460C74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044603" y="448055"/>
            <a:ext cx="7688475" cy="5952745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" name="Rezervirano mjesto sadržaja 2">
            <a:extLst>
              <a:ext uri="{FF2B5EF4-FFF2-40B4-BE49-F238E27FC236}">
                <a16:creationId xmlns:a16="http://schemas.microsoft.com/office/drawing/2014/main" xmlns="" id="{345D2B24-8049-4629-9E6E-433D478A74B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66813315"/>
              </p:ext>
            </p:extLst>
          </p:nvPr>
        </p:nvGraphicFramePr>
        <p:xfrm>
          <a:off x="4379913" y="687388"/>
          <a:ext cx="7037387" cy="54752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 descr="\\tartar\_Razmjena\dvukelic\Klio 6.png">
            <a:extLst>
              <a:ext uri="{FF2B5EF4-FFF2-40B4-BE49-F238E27FC236}">
                <a16:creationId xmlns:a16="http://schemas.microsoft.com/office/drawing/2014/main" xmlns="" id="{2CEEB58A-E9AD-4367-99E0-C6060EC60B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272464" y="0"/>
            <a:ext cx="1797050" cy="469900"/>
          </a:xfrm>
          <a:prstGeom prst="rect">
            <a:avLst/>
          </a:prstGeom>
          <a:noFill/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9313233B-C318-4086-A8F8-09FBC261A0C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93569" y="5938917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090730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 descr="Slika na kojoj se prikazuje zgrada, fotografija, klupa, sjedenje&#10;&#10;Opis je automatski generiran">
            <a:extLst>
              <a:ext uri="{FF2B5EF4-FFF2-40B4-BE49-F238E27FC236}">
                <a16:creationId xmlns:a16="http://schemas.microsoft.com/office/drawing/2014/main" xmlns="" id="{2FBAD0F9-138B-4805-911B-D250235D7A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467" r="397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xmlns="" id="{0DBFB940-5261-442A-80D5-1650CBCBB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640080"/>
            <a:ext cx="2752354" cy="2709275"/>
          </a:xfrm>
          <a:prstGeom prst="ellipse">
            <a:avLst/>
          </a:prstGeom>
          <a:solidFill>
            <a:srgbClr val="FFFFFF"/>
          </a:solidFill>
          <a:ln w="174625" cmpd="thinThick">
            <a:solidFill>
              <a:srgbClr val="FFFFFF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>
                <a:solidFill>
                  <a:srgbClr val="262626"/>
                </a:solidFill>
              </a:rPr>
              <a:t>Hrvatsko kraljevstvo u X. stoljeću</a:t>
            </a:r>
          </a:p>
        </p:txBody>
      </p:sp>
      <p:pic>
        <p:nvPicPr>
          <p:cNvPr id="5" name="Picture 2" descr="\\tartar\_Razmjena\dvukelic\Klio 6.png">
            <a:extLst>
              <a:ext uri="{FF2B5EF4-FFF2-40B4-BE49-F238E27FC236}">
                <a16:creationId xmlns:a16="http://schemas.microsoft.com/office/drawing/2014/main" xmlns="" id="{073ED766-EB4A-45EB-8874-CF4AD553DD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200456" y="-5466"/>
            <a:ext cx="1797050" cy="469900"/>
          </a:xfrm>
          <a:prstGeom prst="rect">
            <a:avLst/>
          </a:prstGeom>
          <a:noFill/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40CA9E87-77C2-4DF1-AE5A-3BF44C896AD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93569" y="5949280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932717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CDA1A2E9-63FE-408D-A803-8E306ECAB4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2058" y="450221"/>
            <a:ext cx="8994357" cy="4343400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4C0494C5-1785-4D57-87E4-6CD42E4A6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0669" y="1031353"/>
            <a:ext cx="7736255" cy="318113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hr-HR" sz="6600" dirty="0">
                <a:solidFill>
                  <a:schemeClr val="bg1"/>
                </a:solidFill>
              </a:rPr>
              <a:t>Hrvatsko kraljevstvo u X. stoljeću</a:t>
            </a:r>
            <a:endParaRPr lang="en-US" sz="6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1A882A9F-F4E9-4E23-8F0B-20B5DF42EAA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619345" y="450221"/>
            <a:ext cx="2115455" cy="2102827"/>
          </a:xfrm>
          <a:prstGeom prst="rect">
            <a:avLst/>
          </a:prstGeom>
          <a:solidFill>
            <a:schemeClr val="accent1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FBE9F90C-C163-435B-9A68-D15C92D1CF2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57199" y="4932939"/>
            <a:ext cx="11277601" cy="1466141"/>
          </a:xfrm>
          <a:prstGeom prst="rect">
            <a:avLst/>
          </a:prstGeom>
          <a:solidFill>
            <a:srgbClr val="7F7F7F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6F4458A6-717C-4B9E-A163-D4AC3CF80B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0669" y="5184138"/>
            <a:ext cx="10008863" cy="963741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rPr>
              <a:t>Pročitajte</a:t>
            </a:r>
            <a:r>
              <a:rPr lang="en-US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rPr>
              <a:t>izvor</a:t>
            </a:r>
            <a:r>
              <a:rPr lang="en-US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rPr>
              <a:t> u </a:t>
            </a:r>
            <a:r>
              <a:rPr lang="en-US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rPr>
              <a:t>udžbeniku</a:t>
            </a:r>
            <a:r>
              <a:rPr lang="en-US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rPr>
              <a:t>na</a:t>
            </a:r>
            <a:r>
              <a:rPr lang="en-US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rPr>
              <a:t>stranici</a:t>
            </a:r>
            <a:r>
              <a:rPr lang="en-US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rPr>
              <a:t> 6</a:t>
            </a:r>
            <a:r>
              <a:rPr lang="hr-HR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rPr>
              <a:t>6</a:t>
            </a:r>
            <a:r>
              <a:rPr lang="en-US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rPr>
              <a:t>odgovorite</a:t>
            </a:r>
            <a:r>
              <a:rPr lang="en-US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rPr>
              <a:t>na</a:t>
            </a:r>
            <a:r>
              <a:rPr lang="en-US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rPr>
              <a:t>pitanja</a:t>
            </a:r>
            <a:r>
              <a:rPr lang="hr-HR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rPr>
              <a:t>.</a:t>
            </a:r>
            <a:endParaRPr lang="en-US" kern="12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42280AB2-77A5-4CB7-AF7D-1795CA8DC7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619345" y="2728167"/>
            <a:ext cx="2115455" cy="2065454"/>
          </a:xfrm>
          <a:prstGeom prst="rect">
            <a:avLst/>
          </a:prstGeom>
          <a:solidFill>
            <a:srgbClr val="A5A5A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4" name="Picture 2" descr="\\tartar\_Razmjena\dvukelic\Klio 6.png">
            <a:extLst>
              <a:ext uri="{FF2B5EF4-FFF2-40B4-BE49-F238E27FC236}">
                <a16:creationId xmlns:a16="http://schemas.microsoft.com/office/drawing/2014/main" xmlns="" id="{BED61E80-972B-47EE-97FA-9159C439E3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11007" y="-10980"/>
            <a:ext cx="1797050" cy="469900"/>
          </a:xfrm>
          <a:prstGeom prst="rect">
            <a:avLst/>
          </a:prstGeom>
          <a:noFill/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5BFE6DC9-3D80-4C8A-AF4F-A741E7B4B7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93568" y="5949063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493012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76EFD3D9-44F0-4267-BCC1-1613E79D82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xmlns="" id="{A779A851-95D6-41AF-937A-B0E4B7F6FA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142164" y="900814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xmlns="" id="{953FB2E7-B6CB-429C-81EB-D9516D6D5C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144437" y="633165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2EC40DB1-B719-4A13-9A4D-0966B4B2786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34621" y="636723"/>
            <a:ext cx="4000062" cy="5257799"/>
          </a:xfrm>
          <a:custGeom>
            <a:avLst/>
            <a:gdLst>
              <a:gd name="connsiteX0" fmla="*/ 0 w 4634682"/>
              <a:gd name="connsiteY0" fmla="*/ 0 h 5257799"/>
              <a:gd name="connsiteX1" fmla="*/ 4634682 w 4634682"/>
              <a:gd name="connsiteY1" fmla="*/ 0 h 5257799"/>
              <a:gd name="connsiteX2" fmla="*/ 4634682 w 4634682"/>
              <a:gd name="connsiteY2" fmla="*/ 5257799 h 5257799"/>
              <a:gd name="connsiteX3" fmla="*/ 0 w 4634682"/>
              <a:gd name="connsiteY3" fmla="*/ 5257799 h 525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682" h="5257799">
                <a:moveTo>
                  <a:pt x="0" y="0"/>
                </a:moveTo>
                <a:lnTo>
                  <a:pt x="4634682" y="0"/>
                </a:lnTo>
                <a:lnTo>
                  <a:pt x="4634682" y="5257799"/>
                </a:lnTo>
                <a:lnTo>
                  <a:pt x="0" y="525779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3DE76B83-03F9-4489-A52F-2161A747E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872" y="982272"/>
            <a:ext cx="3388419" cy="4560970"/>
          </a:xfrm>
        </p:spPr>
        <p:txBody>
          <a:bodyPr>
            <a:normAutofit/>
          </a:bodyPr>
          <a:lstStyle/>
          <a:p>
            <a:r>
              <a:rPr lang="hr-HR" sz="4000" dirty="0">
                <a:solidFill>
                  <a:srgbClr val="FFFFFF"/>
                </a:solidFill>
              </a:rPr>
              <a:t>UPAMTIMO</a:t>
            </a:r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xmlns="" id="{82211336-CFF3-412D-868A-6679C1004C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901782" y="1352302"/>
            <a:ext cx="6655597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255B08C8-1FFB-46A2-89CB-4FE5E81365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1862" y="1719618"/>
            <a:ext cx="5948831" cy="4334629"/>
          </a:xfrm>
        </p:spPr>
        <p:txBody>
          <a:bodyPr anchor="ctr">
            <a:normAutofit/>
          </a:bodyPr>
          <a:lstStyle/>
          <a:p>
            <a:pPr lvl="0"/>
            <a:r>
              <a:rPr lang="hr-HR" sz="2400" dirty="0" err="1">
                <a:solidFill>
                  <a:schemeClr val="bg1"/>
                </a:solidFill>
              </a:rPr>
              <a:t>Muncimir</a:t>
            </a:r>
            <a:r>
              <a:rPr lang="hr-HR" sz="2400" dirty="0">
                <a:solidFill>
                  <a:schemeClr val="bg1"/>
                </a:solidFill>
              </a:rPr>
              <a:t>, sin kneza Trpimira</a:t>
            </a:r>
            <a:endParaRPr lang="en-US" sz="2400" dirty="0">
              <a:solidFill>
                <a:schemeClr val="bg1"/>
              </a:solidFill>
            </a:endParaRPr>
          </a:p>
          <a:p>
            <a:pPr lvl="0"/>
            <a:r>
              <a:rPr lang="hr-HR" sz="2400" dirty="0" err="1">
                <a:solidFill>
                  <a:schemeClr val="bg1"/>
                </a:solidFill>
              </a:rPr>
              <a:t>Bijaći</a:t>
            </a:r>
            <a:r>
              <a:rPr lang="hr-HR" sz="2400" dirty="0">
                <a:solidFill>
                  <a:schemeClr val="bg1"/>
                </a:solidFill>
              </a:rPr>
              <a:t> kod Trogira</a:t>
            </a:r>
            <a:endParaRPr lang="en-US" sz="2400" dirty="0">
              <a:solidFill>
                <a:schemeClr val="bg1"/>
              </a:solidFill>
            </a:endParaRPr>
          </a:p>
          <a:p>
            <a:pPr lvl="0"/>
            <a:r>
              <a:rPr lang="hr-HR" sz="2400" dirty="0">
                <a:solidFill>
                  <a:schemeClr val="bg1"/>
                </a:solidFill>
              </a:rPr>
              <a:t>potvrdio sve očeve povlastice splitskoj crkvi</a:t>
            </a:r>
            <a:endParaRPr lang="en-US" sz="2400" dirty="0">
              <a:solidFill>
                <a:schemeClr val="bg1"/>
              </a:solidFill>
            </a:endParaRPr>
          </a:p>
          <a:p>
            <a:pPr lvl="0"/>
            <a:r>
              <a:rPr lang="hr-HR" sz="2400" b="0" dirty="0">
                <a:solidFill>
                  <a:schemeClr val="bg1"/>
                </a:solidFill>
              </a:rPr>
              <a:t>kameni natpis na </a:t>
            </a:r>
            <a:r>
              <a:rPr lang="hr-HR" sz="2400" b="0" dirty="0" err="1">
                <a:solidFill>
                  <a:schemeClr val="bg1"/>
                </a:solidFill>
              </a:rPr>
              <a:t>Uzdolju</a:t>
            </a:r>
            <a:r>
              <a:rPr lang="hr-HR" sz="2400" b="0" dirty="0">
                <a:solidFill>
                  <a:schemeClr val="bg1"/>
                </a:solidFill>
              </a:rPr>
              <a:t> kod Knina</a:t>
            </a:r>
            <a:endParaRPr lang="en-US" sz="2400" dirty="0">
              <a:solidFill>
                <a:schemeClr val="bg1"/>
              </a:solidFill>
            </a:endParaRPr>
          </a:p>
          <a:p>
            <a:pPr lvl="0"/>
            <a:r>
              <a:rPr lang="hr-HR" sz="2400" dirty="0">
                <a:solidFill>
                  <a:schemeClr val="bg1"/>
                </a:solidFill>
              </a:rPr>
              <a:t>s</a:t>
            </a:r>
            <a:r>
              <a:rPr lang="hr-HR" sz="2400" b="0" dirty="0">
                <a:solidFill>
                  <a:schemeClr val="bg1"/>
                </a:solidFill>
              </a:rPr>
              <a:t>labljenje moći Bizanta i Franačke</a:t>
            </a:r>
            <a:endParaRPr lang="en-US" sz="2400" dirty="0">
              <a:solidFill>
                <a:schemeClr val="bg1"/>
              </a:solidFill>
            </a:endParaRPr>
          </a:p>
          <a:p>
            <a:pPr lvl="0"/>
            <a:r>
              <a:rPr lang="hr-HR" sz="2400" dirty="0">
                <a:solidFill>
                  <a:schemeClr val="bg1"/>
                </a:solidFill>
              </a:rPr>
              <a:t>n</a:t>
            </a:r>
            <a:r>
              <a:rPr lang="hr-HR" sz="2400" b="0" dirty="0">
                <a:solidFill>
                  <a:schemeClr val="bg1"/>
                </a:solidFill>
                <a:latin typeface="+mn-lt"/>
              </a:rPr>
              <a:t>astanak Mađarske i Bugarske</a:t>
            </a:r>
            <a:endParaRPr lang="en-US" sz="2400" b="0" dirty="0">
              <a:solidFill>
                <a:schemeClr val="bg1"/>
              </a:solidFill>
              <a:latin typeface="+mn-lt"/>
            </a:endParaRPr>
          </a:p>
          <a:p>
            <a:pPr lvl="0"/>
            <a:r>
              <a:rPr lang="hr-HR" sz="2400" b="0" dirty="0" err="1">
                <a:solidFill>
                  <a:schemeClr val="bg1"/>
                </a:solidFill>
                <a:latin typeface="+mn-lt"/>
              </a:rPr>
              <a:t>Muncimira</a:t>
            </a:r>
            <a:r>
              <a:rPr lang="hr-HR" sz="2400" b="0" dirty="0">
                <a:solidFill>
                  <a:schemeClr val="bg1"/>
                </a:solidFill>
                <a:latin typeface="+mn-lt"/>
              </a:rPr>
              <a:t> naslijedio njegov sin Tomislav</a:t>
            </a:r>
            <a:endParaRPr lang="en-US" sz="2400" b="0" dirty="0">
              <a:solidFill>
                <a:schemeClr val="bg1"/>
              </a:solidFill>
              <a:latin typeface="+mn-lt"/>
            </a:endParaRPr>
          </a:p>
          <a:p>
            <a:endParaRPr lang="hr-HR" sz="2400" dirty="0">
              <a:solidFill>
                <a:srgbClr val="FEFFFF"/>
              </a:solidFill>
            </a:endParaRPr>
          </a:p>
        </p:txBody>
      </p:sp>
      <p:pic>
        <p:nvPicPr>
          <p:cNvPr id="4" name="Picture 2" descr="\\tartar\_Razmjena\dvukelic\Klio 6.png">
            <a:extLst>
              <a:ext uri="{FF2B5EF4-FFF2-40B4-BE49-F238E27FC236}">
                <a16:creationId xmlns:a16="http://schemas.microsoft.com/office/drawing/2014/main" xmlns="" id="{17EEF97E-C525-409E-B54E-1A22EF78DF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72168" y="-28699"/>
            <a:ext cx="1797050" cy="469900"/>
          </a:xfrm>
          <a:prstGeom prst="rect">
            <a:avLst/>
          </a:prstGeom>
          <a:noFill/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45C306A6-284F-4202-84EC-AC3836C741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79655" y="5943220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926494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xmlns="" id="{76EFD3D9-44F0-4267-BCC1-1613E79D82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6">
            <a:extLst>
              <a:ext uri="{FF2B5EF4-FFF2-40B4-BE49-F238E27FC236}">
                <a16:creationId xmlns:a16="http://schemas.microsoft.com/office/drawing/2014/main" xmlns="" id="{A779A851-95D6-41AF-937A-B0E4B7F6FA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142164" y="900814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 7">
            <a:extLst>
              <a:ext uri="{FF2B5EF4-FFF2-40B4-BE49-F238E27FC236}">
                <a16:creationId xmlns:a16="http://schemas.microsoft.com/office/drawing/2014/main" xmlns="" id="{953FB2E7-B6CB-429C-81EB-D9516D6D5C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144437" y="633165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xmlns="" id="{2EC40DB1-B719-4A13-9A4D-0966B4B2786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34621" y="636723"/>
            <a:ext cx="4000062" cy="5257799"/>
          </a:xfrm>
          <a:custGeom>
            <a:avLst/>
            <a:gdLst>
              <a:gd name="connsiteX0" fmla="*/ 0 w 4634682"/>
              <a:gd name="connsiteY0" fmla="*/ 0 h 5257799"/>
              <a:gd name="connsiteX1" fmla="*/ 4634682 w 4634682"/>
              <a:gd name="connsiteY1" fmla="*/ 0 h 5257799"/>
              <a:gd name="connsiteX2" fmla="*/ 4634682 w 4634682"/>
              <a:gd name="connsiteY2" fmla="*/ 5257799 h 5257799"/>
              <a:gd name="connsiteX3" fmla="*/ 0 w 4634682"/>
              <a:gd name="connsiteY3" fmla="*/ 5257799 h 525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682" h="5257799">
                <a:moveTo>
                  <a:pt x="0" y="0"/>
                </a:moveTo>
                <a:lnTo>
                  <a:pt x="4634682" y="0"/>
                </a:lnTo>
                <a:lnTo>
                  <a:pt x="4634682" y="5257799"/>
                </a:lnTo>
                <a:lnTo>
                  <a:pt x="0" y="525779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731D3A5-B317-43B3-8CAB-163FB2499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872" y="982272"/>
            <a:ext cx="3388419" cy="4560970"/>
          </a:xfrm>
        </p:spPr>
        <p:txBody>
          <a:bodyPr>
            <a:normAutofit/>
          </a:bodyPr>
          <a:lstStyle/>
          <a:p>
            <a:r>
              <a:rPr lang="hr-HR" sz="4000" dirty="0">
                <a:solidFill>
                  <a:srgbClr val="FFFFFF"/>
                </a:solidFill>
              </a:rPr>
              <a:t>UPAMTIMO</a:t>
            </a:r>
          </a:p>
        </p:txBody>
      </p:sp>
      <p:sp>
        <p:nvSpPr>
          <p:cNvPr id="25" name="Rectangle 8">
            <a:extLst>
              <a:ext uri="{FF2B5EF4-FFF2-40B4-BE49-F238E27FC236}">
                <a16:creationId xmlns:a16="http://schemas.microsoft.com/office/drawing/2014/main" xmlns="" id="{82211336-CFF3-412D-868A-6679C1004C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901782" y="1352302"/>
            <a:ext cx="6655597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E6A4614F-7C37-423A-8439-02FFB66DAF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1861" y="1719618"/>
            <a:ext cx="6335517" cy="4334629"/>
          </a:xfrm>
        </p:spPr>
        <p:txBody>
          <a:bodyPr anchor="ctr">
            <a:normAutofit lnSpcReduction="10000"/>
          </a:bodyPr>
          <a:lstStyle/>
          <a:p>
            <a:pPr lvl="0">
              <a:lnSpc>
                <a:spcPct val="90000"/>
              </a:lnSpc>
            </a:pPr>
            <a:r>
              <a:rPr lang="hr-HR" sz="2600" dirty="0">
                <a:solidFill>
                  <a:srgbClr val="FEFFFF"/>
                </a:solidFill>
              </a:rPr>
              <a:t>Tomislav, prvi hrvatski kralj</a:t>
            </a:r>
            <a:endParaRPr lang="en-US" sz="2600" dirty="0">
              <a:solidFill>
                <a:srgbClr val="FEFFFF"/>
              </a:solidFill>
            </a:endParaRPr>
          </a:p>
          <a:p>
            <a:pPr lvl="0">
              <a:lnSpc>
                <a:spcPct val="90000"/>
              </a:lnSpc>
            </a:pPr>
            <a:r>
              <a:rPr lang="hr-HR" sz="2600" dirty="0">
                <a:solidFill>
                  <a:srgbClr val="FEFFFF"/>
                </a:solidFill>
              </a:rPr>
              <a:t>porazio Mađare i Bugare</a:t>
            </a:r>
            <a:endParaRPr lang="en-US" sz="2600" dirty="0">
              <a:solidFill>
                <a:srgbClr val="FEFFFF"/>
              </a:solidFill>
            </a:endParaRPr>
          </a:p>
          <a:p>
            <a:pPr lvl="0">
              <a:lnSpc>
                <a:spcPct val="90000"/>
              </a:lnSpc>
            </a:pPr>
            <a:r>
              <a:rPr lang="hr-HR" sz="2600" dirty="0">
                <a:solidFill>
                  <a:srgbClr val="FEFFFF"/>
                </a:solidFill>
              </a:rPr>
              <a:t>uprava nad dalmatinskim gradovima i otocima</a:t>
            </a:r>
          </a:p>
          <a:p>
            <a:pPr>
              <a:lnSpc>
                <a:spcPct val="90000"/>
              </a:lnSpc>
            </a:pPr>
            <a:r>
              <a:rPr lang="hr-HR" sz="2600" dirty="0">
                <a:solidFill>
                  <a:srgbClr val="FEFFFF"/>
                </a:solidFill>
              </a:rPr>
              <a:t>ujedinio Hrvatsku i Dalmaciju, prvi vladar od Drave do Jadranskog mora</a:t>
            </a:r>
            <a:endParaRPr lang="en-US" sz="2600" dirty="0">
              <a:solidFill>
                <a:srgbClr val="FEFFFF"/>
              </a:solidFill>
            </a:endParaRPr>
          </a:p>
          <a:p>
            <a:pPr lvl="0">
              <a:lnSpc>
                <a:spcPct val="90000"/>
              </a:lnSpc>
            </a:pPr>
            <a:r>
              <a:rPr lang="hr-HR" sz="2600" dirty="0">
                <a:solidFill>
                  <a:srgbClr val="FEFFFF"/>
                </a:solidFill>
              </a:rPr>
              <a:t>925. godina krunidba Tomislava na Duvanjskom polju</a:t>
            </a:r>
            <a:endParaRPr lang="en-US" sz="2600" dirty="0">
              <a:solidFill>
                <a:srgbClr val="FEFFFF"/>
              </a:solidFill>
            </a:endParaRPr>
          </a:p>
          <a:p>
            <a:pPr lvl="0">
              <a:lnSpc>
                <a:spcPct val="90000"/>
              </a:lnSpc>
            </a:pPr>
            <a:r>
              <a:rPr lang="hr-HR" sz="2600" dirty="0">
                <a:solidFill>
                  <a:srgbClr val="FEFFFF"/>
                </a:solidFill>
              </a:rPr>
              <a:t>papa Ivan X. u svom pismu Tomislava naziva kraljem</a:t>
            </a:r>
            <a:endParaRPr lang="en-US" sz="2600" dirty="0">
              <a:solidFill>
                <a:srgbClr val="FEFFFF"/>
              </a:solidFill>
            </a:endParaRPr>
          </a:p>
          <a:p>
            <a:pPr lvl="0">
              <a:lnSpc>
                <a:spcPct val="90000"/>
              </a:lnSpc>
            </a:pPr>
            <a:r>
              <a:rPr lang="hr-HR" sz="2600" dirty="0">
                <a:solidFill>
                  <a:srgbClr val="FEFFFF"/>
                </a:solidFill>
              </a:rPr>
              <a:t>održana dva crkvena sabora u Splitu</a:t>
            </a:r>
            <a:endParaRPr lang="en-US" sz="2600" dirty="0">
              <a:solidFill>
                <a:srgbClr val="FEFFFF"/>
              </a:solidFill>
            </a:endParaRPr>
          </a:p>
          <a:p>
            <a:pPr lvl="0">
              <a:lnSpc>
                <a:spcPct val="90000"/>
              </a:lnSpc>
            </a:pPr>
            <a:endParaRPr lang="en-US" sz="2000" dirty="0">
              <a:solidFill>
                <a:srgbClr val="FEFFFF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endParaRPr lang="hr-HR" sz="2000" dirty="0">
              <a:solidFill>
                <a:srgbClr val="FEFFFF"/>
              </a:solidFill>
            </a:endParaRPr>
          </a:p>
        </p:txBody>
      </p:sp>
      <p:pic>
        <p:nvPicPr>
          <p:cNvPr id="4" name="Picture 2" descr="\\tartar\_Razmjena\dvukelic\Klio 6.png">
            <a:extLst>
              <a:ext uri="{FF2B5EF4-FFF2-40B4-BE49-F238E27FC236}">
                <a16:creationId xmlns:a16="http://schemas.microsoft.com/office/drawing/2014/main" xmlns="" id="{1695C359-9407-4C86-8ABA-BB2554F394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00456" y="-7831"/>
            <a:ext cx="1797050" cy="469900"/>
          </a:xfrm>
          <a:prstGeom prst="rect">
            <a:avLst/>
          </a:prstGeom>
          <a:noFill/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6008D295-3D1F-4626-B782-0182EE827C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89218" y="5994730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232370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76EFD3D9-44F0-4267-BCC1-1613E79D82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xmlns="" id="{A779A851-95D6-41AF-937A-B0E4B7F6FA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142164" y="900814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xmlns="" id="{953FB2E7-B6CB-429C-81EB-D9516D6D5C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144437" y="633165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2EC40DB1-B719-4A13-9A4D-0966B4B2786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34621" y="636723"/>
            <a:ext cx="4000062" cy="5257799"/>
          </a:xfrm>
          <a:custGeom>
            <a:avLst/>
            <a:gdLst>
              <a:gd name="connsiteX0" fmla="*/ 0 w 4634682"/>
              <a:gd name="connsiteY0" fmla="*/ 0 h 5257799"/>
              <a:gd name="connsiteX1" fmla="*/ 4634682 w 4634682"/>
              <a:gd name="connsiteY1" fmla="*/ 0 h 5257799"/>
              <a:gd name="connsiteX2" fmla="*/ 4634682 w 4634682"/>
              <a:gd name="connsiteY2" fmla="*/ 5257799 h 5257799"/>
              <a:gd name="connsiteX3" fmla="*/ 0 w 4634682"/>
              <a:gd name="connsiteY3" fmla="*/ 5257799 h 525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682" h="5257799">
                <a:moveTo>
                  <a:pt x="0" y="0"/>
                </a:moveTo>
                <a:lnTo>
                  <a:pt x="4634682" y="0"/>
                </a:lnTo>
                <a:lnTo>
                  <a:pt x="4634682" y="5257799"/>
                </a:lnTo>
                <a:lnTo>
                  <a:pt x="0" y="525779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38D5E40-69BE-4271-B683-865220B54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872" y="982272"/>
            <a:ext cx="3388419" cy="4560970"/>
          </a:xfrm>
        </p:spPr>
        <p:txBody>
          <a:bodyPr>
            <a:normAutofit/>
          </a:bodyPr>
          <a:lstStyle/>
          <a:p>
            <a:r>
              <a:rPr lang="hr-HR" sz="4000" dirty="0">
                <a:solidFill>
                  <a:srgbClr val="FFFFFF"/>
                </a:solidFill>
              </a:rPr>
              <a:t>UPAMTIMO</a:t>
            </a:r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xmlns="" id="{82211336-CFF3-412D-868A-6679C1004C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901782" y="1352302"/>
            <a:ext cx="6655597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CB60DD3B-E671-4785-BFD3-17D1538621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1862" y="1719618"/>
            <a:ext cx="5948831" cy="4334629"/>
          </a:xfrm>
        </p:spPr>
        <p:txBody>
          <a:bodyPr anchor="ctr">
            <a:normAutofit/>
          </a:bodyPr>
          <a:lstStyle/>
          <a:p>
            <a:pPr lvl="0"/>
            <a:r>
              <a:rPr lang="hr-HR" sz="2400" dirty="0">
                <a:solidFill>
                  <a:schemeClr val="bg1"/>
                </a:solidFill>
              </a:rPr>
              <a:t>Tomislavovi nasljednici uspjeli sačuvati moć Hrvatske</a:t>
            </a:r>
            <a:endParaRPr lang="en-US" sz="2400" dirty="0">
              <a:solidFill>
                <a:schemeClr val="bg1"/>
              </a:solidFill>
            </a:endParaRPr>
          </a:p>
          <a:p>
            <a:pPr lvl="0"/>
            <a:r>
              <a:rPr lang="hr-HR" sz="2400" dirty="0">
                <a:solidFill>
                  <a:schemeClr val="bg1"/>
                </a:solidFill>
              </a:rPr>
              <a:t>u doba kralja Miroslava, sredinom X. st. počinju borbe oko prijestolja</a:t>
            </a:r>
            <a:endParaRPr lang="en-US" sz="2400" dirty="0">
              <a:solidFill>
                <a:schemeClr val="bg1"/>
              </a:solidFill>
            </a:endParaRPr>
          </a:p>
          <a:p>
            <a:pPr lvl="0"/>
            <a:r>
              <a:rPr lang="hr-HR" sz="2400" dirty="0">
                <a:solidFill>
                  <a:schemeClr val="bg1"/>
                </a:solidFill>
              </a:rPr>
              <a:t>na vlast dolazi Mihovil Krešimir II.</a:t>
            </a:r>
            <a:endParaRPr lang="en-US" sz="2400" dirty="0">
              <a:solidFill>
                <a:schemeClr val="bg1"/>
              </a:solidFill>
            </a:endParaRPr>
          </a:p>
          <a:p>
            <a:pPr lvl="0"/>
            <a:r>
              <a:rPr lang="hr-HR" sz="2400" dirty="0">
                <a:solidFill>
                  <a:schemeClr val="bg1"/>
                </a:solidFill>
              </a:rPr>
              <a:t>ponovo ojačao utjecaj Bizanta na Hrvatsku</a:t>
            </a:r>
            <a:endParaRPr lang="en-US" sz="2400" dirty="0">
              <a:solidFill>
                <a:schemeClr val="bg1"/>
              </a:solidFill>
            </a:endParaRPr>
          </a:p>
          <a:p>
            <a:endParaRPr lang="hr-HR" sz="2400" dirty="0">
              <a:solidFill>
                <a:srgbClr val="FEFFFF"/>
              </a:solidFill>
            </a:endParaRPr>
          </a:p>
        </p:txBody>
      </p:sp>
      <p:pic>
        <p:nvPicPr>
          <p:cNvPr id="4" name="Picture 2" descr="\\tartar\_Razmjena\dvukelic\Klio 6.png">
            <a:extLst>
              <a:ext uri="{FF2B5EF4-FFF2-40B4-BE49-F238E27FC236}">
                <a16:creationId xmlns:a16="http://schemas.microsoft.com/office/drawing/2014/main" xmlns="" id="{A66A07AC-D7E0-403A-9EB2-AA6428DB63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72168" y="0"/>
            <a:ext cx="1797050" cy="469900"/>
          </a:xfrm>
          <a:prstGeom prst="rect">
            <a:avLst/>
          </a:prstGeom>
          <a:noFill/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F4A3C31E-49E7-4761-A8F5-D3362875E2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96920" y="5935103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72306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76EFD3D9-44F0-4267-BCC1-1613E79D82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xmlns="" id="{A779A851-95D6-41AF-937A-B0E4B7F6FA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142164" y="900814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xmlns="" id="{953FB2E7-B6CB-429C-81EB-D9516D6D5C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144437" y="633165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2EC40DB1-B719-4A13-9A4D-0966B4B2786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34621" y="636723"/>
            <a:ext cx="4000062" cy="5257799"/>
          </a:xfrm>
          <a:custGeom>
            <a:avLst/>
            <a:gdLst>
              <a:gd name="connsiteX0" fmla="*/ 0 w 4634682"/>
              <a:gd name="connsiteY0" fmla="*/ 0 h 5257799"/>
              <a:gd name="connsiteX1" fmla="*/ 4634682 w 4634682"/>
              <a:gd name="connsiteY1" fmla="*/ 0 h 5257799"/>
              <a:gd name="connsiteX2" fmla="*/ 4634682 w 4634682"/>
              <a:gd name="connsiteY2" fmla="*/ 5257799 h 5257799"/>
              <a:gd name="connsiteX3" fmla="*/ 0 w 4634682"/>
              <a:gd name="connsiteY3" fmla="*/ 5257799 h 525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682" h="5257799">
                <a:moveTo>
                  <a:pt x="0" y="0"/>
                </a:moveTo>
                <a:lnTo>
                  <a:pt x="4634682" y="0"/>
                </a:lnTo>
                <a:lnTo>
                  <a:pt x="4634682" y="5257799"/>
                </a:lnTo>
                <a:lnTo>
                  <a:pt x="0" y="525779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0A48BC9F-90A6-4414-A205-B71E50470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872" y="982272"/>
            <a:ext cx="3388419" cy="4560970"/>
          </a:xfrm>
        </p:spPr>
        <p:txBody>
          <a:bodyPr>
            <a:normAutofit/>
          </a:bodyPr>
          <a:lstStyle/>
          <a:p>
            <a:r>
              <a:rPr lang="hr-HR" sz="4000" dirty="0">
                <a:solidFill>
                  <a:srgbClr val="FFFFFF"/>
                </a:solidFill>
              </a:rPr>
              <a:t>UPAMTIMO</a:t>
            </a:r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xmlns="" id="{82211336-CFF3-412D-868A-6679C1004C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901782" y="1352302"/>
            <a:ext cx="6655597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4DF3F01D-EDAA-448A-99FA-E394FA308C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1862" y="1719618"/>
            <a:ext cx="5948831" cy="4334629"/>
          </a:xfrm>
        </p:spPr>
        <p:txBody>
          <a:bodyPr anchor="ctr">
            <a:normAutofit/>
          </a:bodyPr>
          <a:lstStyle/>
          <a:p>
            <a:pPr lvl="0">
              <a:lnSpc>
                <a:spcPct val="90000"/>
              </a:lnSpc>
            </a:pPr>
            <a:r>
              <a:rPr lang="hr-HR" sz="2400" dirty="0">
                <a:solidFill>
                  <a:srgbClr val="FEFFFF"/>
                </a:solidFill>
              </a:rPr>
              <a:t>Stjepan Držislav, prvi okrunjeni kralj</a:t>
            </a:r>
            <a:endParaRPr lang="en-US" sz="2400" dirty="0">
              <a:solidFill>
                <a:srgbClr val="FEFFFF"/>
              </a:solidFill>
            </a:endParaRPr>
          </a:p>
          <a:p>
            <a:pPr lvl="0">
              <a:lnSpc>
                <a:spcPct val="90000"/>
              </a:lnSpc>
            </a:pPr>
            <a:r>
              <a:rPr lang="hr-HR" sz="2400" dirty="0">
                <a:solidFill>
                  <a:srgbClr val="FEFFFF"/>
                </a:solidFill>
              </a:rPr>
              <a:t>Bizantski saveznik protiv makedonskog vladara</a:t>
            </a:r>
            <a:endParaRPr lang="en-US" sz="2400" dirty="0">
              <a:solidFill>
                <a:srgbClr val="FEFFFF"/>
              </a:solidFill>
            </a:endParaRPr>
          </a:p>
          <a:p>
            <a:pPr lvl="0">
              <a:lnSpc>
                <a:spcPct val="90000"/>
              </a:lnSpc>
            </a:pPr>
            <a:r>
              <a:rPr lang="hr-HR" sz="2400" dirty="0">
                <a:solidFill>
                  <a:srgbClr val="FEFFFF"/>
                </a:solidFill>
              </a:rPr>
              <a:t>u</a:t>
            </a:r>
            <a:r>
              <a:rPr lang="hr-HR" sz="2400">
                <a:solidFill>
                  <a:srgbClr val="FEFFFF"/>
                </a:solidFill>
              </a:rPr>
              <a:t>prava </a:t>
            </a:r>
            <a:r>
              <a:rPr lang="hr-HR" sz="2400" dirty="0">
                <a:solidFill>
                  <a:srgbClr val="FEFFFF"/>
                </a:solidFill>
              </a:rPr>
              <a:t>nad dalmatinskim gradovima i otocima</a:t>
            </a:r>
            <a:endParaRPr lang="en-US" sz="2400" dirty="0">
              <a:solidFill>
                <a:srgbClr val="FEFFFF"/>
              </a:solidFill>
            </a:endParaRPr>
          </a:p>
          <a:p>
            <a:pPr lvl="0">
              <a:lnSpc>
                <a:spcPct val="90000"/>
              </a:lnSpc>
            </a:pPr>
            <a:r>
              <a:rPr lang="hr-HR" sz="2400" dirty="0">
                <a:solidFill>
                  <a:srgbClr val="FEFFFF"/>
                </a:solidFill>
              </a:rPr>
              <a:t>kamene ploče s njegovim imenom</a:t>
            </a:r>
          </a:p>
          <a:p>
            <a:pPr lvl="0">
              <a:lnSpc>
                <a:spcPct val="90000"/>
              </a:lnSpc>
            </a:pPr>
            <a:r>
              <a:rPr lang="hr-HR" sz="2400" dirty="0">
                <a:solidFill>
                  <a:srgbClr val="FEFFFF"/>
                </a:solidFill>
              </a:rPr>
              <a:t>Kraljica Jelena, majka kraljevstva</a:t>
            </a:r>
          </a:p>
          <a:p>
            <a:pPr lvl="0">
              <a:lnSpc>
                <a:spcPct val="90000"/>
              </a:lnSpc>
            </a:pPr>
            <a:r>
              <a:rPr lang="hr-HR" sz="2400" dirty="0">
                <a:solidFill>
                  <a:srgbClr val="FEFFFF"/>
                </a:solidFill>
              </a:rPr>
              <a:t>Crkve sv. Stjepana i sv. Marije, pokraj Solina</a:t>
            </a:r>
          </a:p>
          <a:p>
            <a:pPr lvl="0">
              <a:lnSpc>
                <a:spcPct val="90000"/>
              </a:lnSpc>
            </a:pPr>
            <a:r>
              <a:rPr lang="hr-HR" sz="2400" dirty="0">
                <a:solidFill>
                  <a:srgbClr val="FEFFFF"/>
                </a:solidFill>
              </a:rPr>
              <a:t>Sarkofag kraljice Jelene</a:t>
            </a:r>
            <a:endParaRPr lang="en-US" sz="2400" dirty="0">
              <a:solidFill>
                <a:srgbClr val="FEFFFF"/>
              </a:solidFill>
            </a:endParaRPr>
          </a:p>
          <a:p>
            <a:pPr>
              <a:lnSpc>
                <a:spcPct val="90000"/>
              </a:lnSpc>
            </a:pPr>
            <a:endParaRPr lang="hr-HR" sz="2400" dirty="0">
              <a:solidFill>
                <a:srgbClr val="FEFFFF"/>
              </a:solidFill>
            </a:endParaRPr>
          </a:p>
        </p:txBody>
      </p:sp>
      <p:pic>
        <p:nvPicPr>
          <p:cNvPr id="4" name="Picture 2" descr="\\tartar\_Razmjena\dvukelic\Klio 6.png">
            <a:extLst>
              <a:ext uri="{FF2B5EF4-FFF2-40B4-BE49-F238E27FC236}">
                <a16:creationId xmlns:a16="http://schemas.microsoft.com/office/drawing/2014/main" xmlns="" id="{8C45A081-16B5-4FAC-A427-AF1741CDFE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72168" y="-28699"/>
            <a:ext cx="1797050" cy="469900"/>
          </a:xfrm>
          <a:prstGeom prst="rect">
            <a:avLst/>
          </a:prstGeom>
          <a:noFill/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7457C4E8-02F7-4EFA-B1C5-1A47360CC8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56960" y="5975980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662939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B775CD93-9DF2-48CB-9F57-1BCA9A46C7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6344" y="448055"/>
            <a:ext cx="3414370" cy="3801257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AE75986F-855A-4FAB-91B1-CCAE5AE70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731519"/>
            <a:ext cx="2845191" cy="3237579"/>
          </a:xfrm>
        </p:spPr>
        <p:txBody>
          <a:bodyPr>
            <a:normAutofit/>
          </a:bodyPr>
          <a:lstStyle/>
          <a:p>
            <a:r>
              <a:rPr lang="hr-HR" sz="4000" dirty="0">
                <a:solidFill>
                  <a:srgbClr val="FFFFFF"/>
                </a:solidFill>
              </a:rPr>
              <a:t>Hrvatsko kraljevstvo u X. stoljeću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6166C6D1-23AC-49C4-BA07-238E4E9F8C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6343" y="4419227"/>
            <a:ext cx="3414369" cy="1979852"/>
          </a:xfrm>
          <a:prstGeom prst="rect">
            <a:avLst/>
          </a:prstGeom>
          <a:solidFill>
            <a:schemeClr val="accent1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1C091803-41C2-48E0-9228-5148460C74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044603" y="448055"/>
            <a:ext cx="7688475" cy="5952745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A1FA3564-8C53-4446-9077-F849DD4B87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9709" y="686862"/>
            <a:ext cx="7037591" cy="5475129"/>
          </a:xfrm>
        </p:spPr>
        <p:txBody>
          <a:bodyPr anchor="ctr">
            <a:normAutofit/>
          </a:bodyPr>
          <a:lstStyle/>
          <a:p>
            <a:r>
              <a:rPr lang="hr-HR" sz="2600" dirty="0"/>
              <a:t>Pomoću zemljovida u udžbeniku na stranicama 58. i 62. ponoviti prethodnu lekciju</a:t>
            </a:r>
          </a:p>
        </p:txBody>
      </p:sp>
      <p:pic>
        <p:nvPicPr>
          <p:cNvPr id="4" name="Picture 2" descr="\\tartar\_Razmjena\dvukelic\Klio 6.png">
            <a:extLst>
              <a:ext uri="{FF2B5EF4-FFF2-40B4-BE49-F238E27FC236}">
                <a16:creationId xmlns:a16="http://schemas.microsoft.com/office/drawing/2014/main" xmlns="" id="{06CFB36D-ED80-420B-B478-77B283D022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72464" y="-25704"/>
            <a:ext cx="1797050" cy="469900"/>
          </a:xfrm>
          <a:prstGeom prst="rect">
            <a:avLst/>
          </a:prstGeom>
          <a:noFill/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DA46BFB2-207C-4BA6-96EF-14E0BB8679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06428" y="5938391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787937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DC8C3900-B8A1-4965-88E6-CBCBFE0672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4665945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7BF256D4-2581-4DDF-8653-525F741A9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624568"/>
            <a:ext cx="3351755" cy="5412920"/>
          </a:xfrm>
        </p:spPr>
        <p:txBody>
          <a:bodyPr>
            <a:normAutofit/>
          </a:bodyPr>
          <a:lstStyle/>
          <a:p>
            <a:r>
              <a:rPr lang="hr-HR" dirty="0">
                <a:solidFill>
                  <a:srgbClr val="FFFFFF"/>
                </a:solidFill>
              </a:rPr>
              <a:t>Hrvatsko kraljevstvo u X. stoljeću</a:t>
            </a:r>
            <a:endParaRPr lang="hr-HR" dirty="0">
              <a:solidFill>
                <a:schemeClr val="bg1"/>
              </a:solidFill>
            </a:endParaRPr>
          </a:p>
        </p:txBody>
      </p:sp>
      <p:graphicFrame>
        <p:nvGraphicFramePr>
          <p:cNvPr id="14" name="Rezervirano mjesto sadržaja 2">
            <a:extLst>
              <a:ext uri="{FF2B5EF4-FFF2-40B4-BE49-F238E27FC236}">
                <a16:creationId xmlns:a16="http://schemas.microsoft.com/office/drawing/2014/main" xmlns="" id="{5D4EAA8F-C698-4308-A430-F3587A08442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388072818"/>
              </p:ext>
            </p:extLst>
          </p:nvPr>
        </p:nvGraphicFramePr>
        <p:xfrm>
          <a:off x="5392455" y="623888"/>
          <a:ext cx="5961345" cy="541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 descr="\\tartar\_Razmjena\dvukelic\Klio 6.png">
            <a:extLst>
              <a:ext uri="{FF2B5EF4-FFF2-40B4-BE49-F238E27FC236}">
                <a16:creationId xmlns:a16="http://schemas.microsoft.com/office/drawing/2014/main" xmlns="" id="{312BDAE7-EBDB-4310-9C47-B41BBB4023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200456" y="0"/>
            <a:ext cx="1797050" cy="469900"/>
          </a:xfrm>
          <a:prstGeom prst="rect">
            <a:avLst/>
          </a:prstGeom>
          <a:noFill/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683C6408-429D-492A-BB48-F280012D6DB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35960" y="5877272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233965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xmlns="" id="{B9D7E975-9161-4F2D-AC53-69E1912F6B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Triangle 18">
            <a:extLst>
              <a:ext uri="{FF2B5EF4-FFF2-40B4-BE49-F238E27FC236}">
                <a16:creationId xmlns:a16="http://schemas.microsoft.com/office/drawing/2014/main" xmlns="" id="{827DC2C4-B485-428A-BF4A-472D2967F47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463E6235-1649-4B47-9862-4026FC473B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964989" y="623275"/>
            <a:ext cx="6581837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9DCAA7B4-12FC-41BF-97FF-3AEEE543C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0209" y="1056640"/>
            <a:ext cx="5799947" cy="349439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hr-HR" sz="8000" dirty="0"/>
              <a:t>Hrvatsko kraljevstvo u X. stoljeću</a:t>
            </a:r>
            <a:endParaRPr lang="en-US" sz="8000" dirty="0"/>
          </a:p>
        </p:txBody>
      </p:sp>
      <p:pic>
        <p:nvPicPr>
          <p:cNvPr id="7" name="Rezervirano mjesto sadržaja 6" descr="Slika na kojoj se prikazuje stajanje, muškarac, konj&#10;&#10;Opis je automatski generiran">
            <a:extLst>
              <a:ext uri="{FF2B5EF4-FFF2-40B4-BE49-F238E27FC236}">
                <a16:creationId xmlns:a16="http://schemas.microsoft.com/office/drawing/2014/main" xmlns="" id="{4A34F874-F712-496A-AFB4-11A91E39E0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375" y="241773"/>
            <a:ext cx="3960440" cy="6188188"/>
          </a:xfrm>
        </p:spPr>
      </p:pic>
      <p:pic>
        <p:nvPicPr>
          <p:cNvPr id="8" name="Picture 2" descr="\\tartar\_Razmjena\dvukelic\Klio 6.png">
            <a:extLst>
              <a:ext uri="{FF2B5EF4-FFF2-40B4-BE49-F238E27FC236}">
                <a16:creationId xmlns:a16="http://schemas.microsoft.com/office/drawing/2014/main" xmlns="" id="{A2CFD438-84EE-4C9C-B3CF-98CA144C8E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351631" y="6823"/>
            <a:ext cx="1797050" cy="469900"/>
          </a:xfrm>
          <a:prstGeom prst="rect">
            <a:avLst/>
          </a:prstGeom>
          <a:noFill/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9A851172-8EDA-41E2-B8F6-FACBB588371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93569" y="5888934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119581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775CD93-9DF2-48CB-9F57-1BCA9A46C7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6344" y="448055"/>
            <a:ext cx="3414370" cy="3801257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2646429E-D198-4E07-9419-64662FACF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731519"/>
            <a:ext cx="2845191" cy="3237579"/>
          </a:xfrm>
        </p:spPr>
        <p:txBody>
          <a:bodyPr>
            <a:normAutofit/>
          </a:bodyPr>
          <a:lstStyle/>
          <a:p>
            <a:r>
              <a:rPr lang="hr-HR" dirty="0">
                <a:solidFill>
                  <a:srgbClr val="FFFFFF"/>
                </a:solidFill>
              </a:rPr>
              <a:t>Hrvatsko kraljevstvo u X. stoljeću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6166C6D1-23AC-49C4-BA07-238E4E9F8C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6343" y="4419227"/>
            <a:ext cx="3414369" cy="1979852"/>
          </a:xfrm>
          <a:prstGeom prst="rect">
            <a:avLst/>
          </a:prstGeom>
          <a:solidFill>
            <a:schemeClr val="accent5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1C091803-41C2-48E0-9228-5148460C74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044603" y="448055"/>
            <a:ext cx="7688475" cy="5952745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D3FE86E0-7327-425F-A111-B6BE5A6F255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025939128"/>
              </p:ext>
            </p:extLst>
          </p:nvPr>
        </p:nvGraphicFramePr>
        <p:xfrm>
          <a:off x="4379913" y="687388"/>
          <a:ext cx="7037387" cy="54752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 descr="\\tartar\_Razmjena\dvukelic\Klio 6.png">
            <a:extLst>
              <a:ext uri="{FF2B5EF4-FFF2-40B4-BE49-F238E27FC236}">
                <a16:creationId xmlns:a16="http://schemas.microsoft.com/office/drawing/2014/main" xmlns="" id="{3F9121EF-AF60-4DCD-9721-B3F35B8804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145406" y="-21845"/>
            <a:ext cx="1797050" cy="469900"/>
          </a:xfrm>
          <a:prstGeom prst="rect">
            <a:avLst/>
          </a:prstGeom>
          <a:noFill/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C334D454-5E2E-44E1-A719-7B79BDC68CB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71864" y="5938917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789318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B775CD93-9DF2-48CB-9F57-1BCA9A46C7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6344" y="448055"/>
            <a:ext cx="3414370" cy="3801257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460B0DE5-C1CD-4D7E-B986-DC89D7BBE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731519"/>
            <a:ext cx="2845191" cy="3237579"/>
          </a:xfrm>
        </p:spPr>
        <p:txBody>
          <a:bodyPr>
            <a:normAutofit/>
          </a:bodyPr>
          <a:lstStyle/>
          <a:p>
            <a:r>
              <a:rPr lang="hr-HR" dirty="0">
                <a:solidFill>
                  <a:srgbClr val="FFFFFF"/>
                </a:solidFill>
              </a:rPr>
              <a:t>Hrvatsko kraljevstvo u X. stoljeću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6166C6D1-23AC-49C4-BA07-238E4E9F8C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6343" y="4419227"/>
            <a:ext cx="3414369" cy="1979852"/>
          </a:xfrm>
          <a:prstGeom prst="rect">
            <a:avLst/>
          </a:prstGeom>
          <a:solidFill>
            <a:schemeClr val="accent5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1C091803-41C2-48E0-9228-5148460C74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044603" y="448055"/>
            <a:ext cx="7688475" cy="5952745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" name="Rezervirano mjesto sadržaja 2">
            <a:extLst>
              <a:ext uri="{FF2B5EF4-FFF2-40B4-BE49-F238E27FC236}">
                <a16:creationId xmlns:a16="http://schemas.microsoft.com/office/drawing/2014/main" xmlns="" id="{06214231-833F-462C-B98B-3F979782FB9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87090443"/>
              </p:ext>
            </p:extLst>
          </p:nvPr>
        </p:nvGraphicFramePr>
        <p:xfrm>
          <a:off x="4379913" y="687388"/>
          <a:ext cx="7037387" cy="54752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 descr="\\tartar\_Razmjena\dvukelic\Klio 6.png">
            <a:extLst>
              <a:ext uri="{FF2B5EF4-FFF2-40B4-BE49-F238E27FC236}">
                <a16:creationId xmlns:a16="http://schemas.microsoft.com/office/drawing/2014/main" xmlns="" id="{6FDDAFBE-8B8C-40F0-A7D3-3B1316FA93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099917" y="-21845"/>
            <a:ext cx="1797050" cy="469900"/>
          </a:xfrm>
          <a:prstGeom prst="rect">
            <a:avLst/>
          </a:prstGeom>
          <a:noFill/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9C2B8924-3EAB-4DC0-AD24-6AFF8FFE824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93569" y="5938917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894697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7CA0DAA6-33B8-4A25-810D-2F4D816FB40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0"/>
            <a:ext cx="4972594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B53AA4C0-9D29-48C4-B6BE-9A320B323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08" y="138431"/>
            <a:ext cx="3377183" cy="3681976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hr-HR" dirty="0">
                <a:solidFill>
                  <a:srgbClr val="FFFFFF"/>
                </a:solidFill>
              </a:rPr>
              <a:t>Hrvatsko kraljevstvo u X. stoljeću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xmlns="" id="{3F247037-E294-4604-80CD-331E9829F0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307" y="4460487"/>
            <a:ext cx="3377184" cy="1757433"/>
          </a:xfrm>
          <a:noFill/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S </a:t>
            </a:r>
            <a:r>
              <a:rPr lang="en-US" sz="2400" dirty="0" err="1">
                <a:solidFill>
                  <a:schemeClr val="bg1"/>
                </a:solidFill>
              </a:rPr>
              <a:t>pomoću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zemljovida</a:t>
            </a:r>
            <a:r>
              <a:rPr lang="en-US" sz="2400" dirty="0">
                <a:solidFill>
                  <a:schemeClr val="bg1"/>
                </a:solidFill>
              </a:rPr>
              <a:t> u </a:t>
            </a:r>
            <a:r>
              <a:rPr lang="en-US" sz="2400" dirty="0" err="1">
                <a:solidFill>
                  <a:schemeClr val="bg1"/>
                </a:solidFill>
              </a:rPr>
              <a:t>udžbeniku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na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stranici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hr-HR" sz="2400" dirty="0">
                <a:solidFill>
                  <a:schemeClr val="bg1"/>
                </a:solidFill>
              </a:rPr>
              <a:t>65</a:t>
            </a:r>
            <a:r>
              <a:rPr lang="en-US" sz="2400" dirty="0">
                <a:solidFill>
                  <a:schemeClr val="bg1"/>
                </a:solidFill>
              </a:rPr>
              <a:t>. </a:t>
            </a:r>
            <a:r>
              <a:rPr lang="en-US" sz="2400" dirty="0" err="1">
                <a:solidFill>
                  <a:schemeClr val="bg1"/>
                </a:solidFill>
              </a:rPr>
              <a:t>odgovorite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na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pitanja</a:t>
            </a:r>
            <a:r>
              <a:rPr lang="en-US" sz="240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4" name="Slika 3" descr="Slika na kojoj se prikazuje tekst, karta&#10;&#10;Opis je automatski generiran">
            <a:extLst>
              <a:ext uri="{FF2B5EF4-FFF2-40B4-BE49-F238E27FC236}">
                <a16:creationId xmlns:a16="http://schemas.microsoft.com/office/drawing/2014/main" xmlns="" id="{57BE8C6E-18F1-42C4-8897-778880B0636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92515" y="620688"/>
            <a:ext cx="6820016" cy="5760640"/>
          </a:xfrm>
          <a:prstGeom prst="rect">
            <a:avLst/>
          </a:prstGeom>
        </p:spPr>
      </p:pic>
      <p:pic>
        <p:nvPicPr>
          <p:cNvPr id="5" name="Picture 2" descr="\\tartar\_Razmjena\dvukelic\Klio 6.png">
            <a:extLst>
              <a:ext uri="{FF2B5EF4-FFF2-40B4-BE49-F238E27FC236}">
                <a16:creationId xmlns:a16="http://schemas.microsoft.com/office/drawing/2014/main" xmlns="" id="{E3B5B8FE-D58D-4E56-8EAD-E26315421E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79736" y="6772"/>
            <a:ext cx="1797050" cy="469900"/>
          </a:xfrm>
          <a:prstGeom prst="rect">
            <a:avLst/>
          </a:prstGeom>
          <a:noFill/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D319FA91-73B1-4521-82F1-1F4BCE8A6B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03385" y="5949280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620075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xmlns="" id="{B9D7E975-9161-4F2D-AC53-69E1912F6B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lika 4" descr="Slika na kojoj se prikazuje osoba, držanje, nošenje, šešir&#10;&#10;Opis je automatski generiran">
            <a:extLst>
              <a:ext uri="{FF2B5EF4-FFF2-40B4-BE49-F238E27FC236}">
                <a16:creationId xmlns:a16="http://schemas.microsoft.com/office/drawing/2014/main" xmlns="" id="{8F69703F-54F0-4C7E-BA02-414A4E211AB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" b="1616"/>
          <a:stretch/>
        </p:blipFill>
        <p:spPr>
          <a:xfrm>
            <a:off x="621675" y="623275"/>
            <a:ext cx="4032621" cy="5607882"/>
          </a:xfrm>
          <a:prstGeom prst="rect">
            <a:avLst/>
          </a:prstGeom>
        </p:spPr>
      </p:pic>
      <p:sp>
        <p:nvSpPr>
          <p:cNvPr id="19" name="Right Triangle 18">
            <a:extLst>
              <a:ext uri="{FF2B5EF4-FFF2-40B4-BE49-F238E27FC236}">
                <a16:creationId xmlns:a16="http://schemas.microsoft.com/office/drawing/2014/main" xmlns="" id="{827DC2C4-B485-428A-BF4A-472D2967F47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463E6235-1649-4B47-9862-4026FC473B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964989" y="623275"/>
            <a:ext cx="6581837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818D1C62-2AB9-4765-81EB-985DE68E6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0209" y="1056640"/>
            <a:ext cx="5799947" cy="349439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8000"/>
              <a:t>Hrvatsko kraljevstvo u X. stoljeću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AFB10316-DAED-4E99-9582-9C7444815C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0210" y="4582814"/>
            <a:ext cx="4041454" cy="131265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2400" dirty="0" err="1"/>
              <a:t>Pročitajte</a:t>
            </a:r>
            <a:r>
              <a:rPr lang="en-US" sz="2400" dirty="0"/>
              <a:t> </a:t>
            </a:r>
            <a:r>
              <a:rPr lang="en-US" sz="2400" dirty="0" err="1"/>
              <a:t>izvor</a:t>
            </a:r>
            <a:r>
              <a:rPr lang="en-US" sz="2400" dirty="0"/>
              <a:t> u </a:t>
            </a:r>
            <a:r>
              <a:rPr lang="en-US" sz="2400" dirty="0" err="1"/>
              <a:t>udžbeniku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stranici</a:t>
            </a:r>
            <a:r>
              <a:rPr lang="en-US" sz="2400" dirty="0"/>
              <a:t> 64.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odgovorite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pitanja</a:t>
            </a:r>
            <a:r>
              <a:rPr lang="hr-HR" sz="2400" dirty="0"/>
              <a:t>.</a:t>
            </a:r>
            <a:endParaRPr lang="en-US" sz="2400" dirty="0"/>
          </a:p>
        </p:txBody>
      </p:sp>
      <p:pic>
        <p:nvPicPr>
          <p:cNvPr id="6" name="Picture 2" descr="\\tartar\_Razmjena\dvukelic\Klio 6.png">
            <a:extLst>
              <a:ext uri="{FF2B5EF4-FFF2-40B4-BE49-F238E27FC236}">
                <a16:creationId xmlns:a16="http://schemas.microsoft.com/office/drawing/2014/main" xmlns="" id="{47D8E86F-CCD6-4380-8EC9-20E5A66834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71510" y="0"/>
            <a:ext cx="1797050" cy="469900"/>
          </a:xfrm>
          <a:prstGeom prst="rect">
            <a:avLst/>
          </a:prstGeom>
          <a:noFill/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4CA10910-B239-432A-AAAE-EFFAA47FF6C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21088" y="5963306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041462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B775CD93-9DF2-48CB-9F57-1BCA9A46C7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6344" y="448055"/>
            <a:ext cx="3414370" cy="3801257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16F2685F-D688-4DC1-9A96-70B495CE0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731519"/>
            <a:ext cx="2845191" cy="3237579"/>
          </a:xfrm>
        </p:spPr>
        <p:txBody>
          <a:bodyPr>
            <a:normAutofit/>
          </a:bodyPr>
          <a:lstStyle/>
          <a:p>
            <a:r>
              <a:rPr lang="hr-HR" sz="3600" dirty="0">
                <a:solidFill>
                  <a:srgbClr val="FFFFFF"/>
                </a:solidFill>
              </a:rPr>
              <a:t>Hrvatsko kraljevstvo u X. stoljeću</a:t>
            </a:r>
            <a:endParaRPr lang="hr-HR" sz="3800" dirty="0">
              <a:solidFill>
                <a:srgbClr val="FFFFFF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6166C6D1-23AC-49C4-BA07-238E4E9F8C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6343" y="4419227"/>
            <a:ext cx="3414369" cy="1979852"/>
          </a:xfrm>
          <a:prstGeom prst="rect">
            <a:avLst/>
          </a:prstGeom>
          <a:solidFill>
            <a:schemeClr val="accent1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1C091803-41C2-48E0-9228-5148460C74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044603" y="448055"/>
            <a:ext cx="7688475" cy="5952745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 descr="C:\Users\MacBook Pro\Desktop\ŠK PPT\RGB\Slika 4 Oton_Ivekovic,_Krunidba_kralja_Tomislava.jpg">
            <a:extLst>
              <a:ext uri="{FF2B5EF4-FFF2-40B4-BE49-F238E27FC236}">
                <a16:creationId xmlns:a16="http://schemas.microsoft.com/office/drawing/2014/main" xmlns="" id="{8A8026AE-0C97-4819-8265-5B59AE2B1F1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47216" y="1340768"/>
            <a:ext cx="728324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\\tartar\_Razmjena\dvukelic\Klio 6.png">
            <a:extLst>
              <a:ext uri="{FF2B5EF4-FFF2-40B4-BE49-F238E27FC236}">
                <a16:creationId xmlns:a16="http://schemas.microsoft.com/office/drawing/2014/main" xmlns="" id="{627A95AD-5348-4809-ABD5-7E18849EBC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99917" y="-12700"/>
            <a:ext cx="1797050" cy="469900"/>
          </a:xfrm>
          <a:prstGeom prst="rect">
            <a:avLst/>
          </a:prstGeom>
          <a:noFill/>
        </p:spPr>
      </p:pic>
      <p:pic>
        <p:nvPicPr>
          <p:cNvPr id="14" name="Slika 13">
            <a:extLst>
              <a:ext uri="{FF2B5EF4-FFF2-40B4-BE49-F238E27FC236}">
                <a16:creationId xmlns:a16="http://schemas.microsoft.com/office/drawing/2014/main" xmlns="" id="{4130C5BA-F71B-424F-B7FE-CE09855DB97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93569" y="5966619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891667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669</Words>
  <Application>Microsoft Office PowerPoint</Application>
  <PresentationFormat>Custom</PresentationFormat>
  <Paragraphs>93</Paragraphs>
  <Slides>19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Hrvatski vladari u X. stoljeću</vt:lpstr>
      <vt:lpstr>Hrvatsko kraljevstvo u X. stoljeću</vt:lpstr>
      <vt:lpstr>Hrvatsko kraljevstvo u X. stoljeću</vt:lpstr>
      <vt:lpstr>Hrvatsko kraljevstvo u X. stoljeću</vt:lpstr>
      <vt:lpstr>Hrvatsko kraljevstvo u X. stoljeću</vt:lpstr>
      <vt:lpstr>Hrvatsko kraljevstvo u X. stoljeću</vt:lpstr>
      <vt:lpstr>Hrvatsko kraljevstvo u X. stoljeću</vt:lpstr>
      <vt:lpstr>Hrvatsko kraljevstvo u X. stoljeću</vt:lpstr>
      <vt:lpstr>Hrvatsko kraljevstvo u X. stoljeću</vt:lpstr>
      <vt:lpstr>Hrvatsko kraljevstvo u X. stoljeću</vt:lpstr>
      <vt:lpstr>Hrvatsko kraljevstvo u X. stoljeću</vt:lpstr>
      <vt:lpstr>Hrvatsko kraljevstvo u X. stoljeću</vt:lpstr>
      <vt:lpstr>Hrvatsko kraljevstvo u X. stoljeću</vt:lpstr>
      <vt:lpstr>Hrvatsko kraljevstvo u X. stoljeću</vt:lpstr>
      <vt:lpstr>Hrvatsko kraljevstvo u X. stoljeću</vt:lpstr>
      <vt:lpstr>UPAMTIMO</vt:lpstr>
      <vt:lpstr>UPAMTIMO</vt:lpstr>
      <vt:lpstr>UPAMTIMO</vt:lpstr>
      <vt:lpstr>UPAMTIMO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Hrvatski vladari u X. stoljeću</dc:title>
  <dc:creator>Ivan Cuzic</dc:creator>
  <cp:lastModifiedBy>dvukelic</cp:lastModifiedBy>
  <cp:revision>5</cp:revision>
  <dcterms:created xsi:type="dcterms:W3CDTF">2020-08-16T17:29:12Z</dcterms:created>
  <dcterms:modified xsi:type="dcterms:W3CDTF">2020-09-02T08:12:22Z</dcterms:modified>
</cp:coreProperties>
</file>